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70" r:id="rId4"/>
    <p:sldId id="272" r:id="rId5"/>
    <p:sldId id="271" r:id="rId6"/>
    <p:sldId id="273" r:id="rId7"/>
    <p:sldId id="274" r:id="rId8"/>
    <p:sldId id="277" r:id="rId9"/>
    <p:sldId id="278" r:id="rId10"/>
    <p:sldId id="275" r:id="rId11"/>
    <p:sldId id="381" r:id="rId12"/>
    <p:sldId id="383" r:id="rId13"/>
    <p:sldId id="382" r:id="rId14"/>
    <p:sldId id="384" r:id="rId15"/>
    <p:sldId id="380" r:id="rId16"/>
    <p:sldId id="379" r:id="rId17"/>
    <p:sldId id="385" r:id="rId18"/>
    <p:sldId id="386" r:id="rId19"/>
    <p:sldId id="387" r:id="rId20"/>
    <p:sldId id="389" r:id="rId21"/>
    <p:sldId id="390" r:id="rId22"/>
    <p:sldId id="276" r:id="rId23"/>
    <p:sldId id="261" r:id="rId24"/>
    <p:sldId id="378" r:id="rId25"/>
    <p:sldId id="259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D70"/>
    <a:srgbClr val="EEC544"/>
    <a:srgbClr val="1B496B"/>
    <a:srgbClr val="0082A4"/>
    <a:srgbClr val="AED187"/>
    <a:srgbClr val="F18968"/>
    <a:srgbClr val="182F46"/>
    <a:srgbClr val="163D59"/>
    <a:srgbClr val="E94E12"/>
    <a:srgbClr val="2A3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93792" autoAdjust="0"/>
  </p:normalViewPr>
  <p:slideViewPr>
    <p:cSldViewPr snapToGrid="0">
      <p:cViewPr varScale="1">
        <p:scale>
          <a:sx n="83" d="100"/>
          <a:sy n="83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99528-BF6A-4B2F-9858-4F9C21D06245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74F4AC4A-66A7-4794-AC31-40267804CD72}">
      <dgm:prSet phldrT="[Texto]" custT="1"/>
      <dgm:spPr/>
      <dgm:t>
        <a:bodyPr/>
        <a:lstStyle/>
        <a:p>
          <a:r>
            <a:rPr lang="pt-BR" sz="1600" b="1" dirty="0"/>
            <a:t>2008</a:t>
          </a:r>
        </a:p>
        <a:p>
          <a:endParaRPr lang="pt-BR" sz="1200" dirty="0"/>
        </a:p>
        <a:p>
          <a:r>
            <a:rPr lang="pt-BR" sz="1200" dirty="0"/>
            <a:t>Início do Projeto Fundo Global TB-Brasil </a:t>
          </a:r>
        </a:p>
        <a:p>
          <a:endParaRPr lang="pt-BR" sz="1200" dirty="0"/>
        </a:p>
        <a:p>
          <a:r>
            <a:rPr lang="pt-BR" sz="1200" dirty="0"/>
            <a:t>Criação dos 11 Comitês Metropolitanos para o Controle da Tuberculose</a:t>
          </a:r>
        </a:p>
        <a:p>
          <a:endParaRPr lang="pt-BR" sz="1200" dirty="0"/>
        </a:p>
        <a:p>
          <a:r>
            <a:rPr lang="pt-BR" sz="1200" dirty="0"/>
            <a:t>Formalização do Comitê Metropolitano de São Luís</a:t>
          </a:r>
        </a:p>
      </dgm:t>
    </dgm:pt>
    <dgm:pt modelId="{BE5AA49B-BA88-4B91-91C8-8ECFBB65C02F}" type="parTrans" cxnId="{A7E38EFF-3E03-40F5-A288-DEF9629E178A}">
      <dgm:prSet/>
      <dgm:spPr/>
      <dgm:t>
        <a:bodyPr/>
        <a:lstStyle/>
        <a:p>
          <a:endParaRPr lang="pt-BR"/>
        </a:p>
      </dgm:t>
    </dgm:pt>
    <dgm:pt modelId="{83405BB9-97BF-4E74-A815-42BBB793CB63}" type="sibTrans" cxnId="{A7E38EFF-3E03-40F5-A288-DEF9629E178A}">
      <dgm:prSet/>
      <dgm:spPr/>
      <dgm:t>
        <a:bodyPr/>
        <a:lstStyle/>
        <a:p>
          <a:endParaRPr lang="pt-BR"/>
        </a:p>
      </dgm:t>
    </dgm:pt>
    <dgm:pt modelId="{730121F1-71EA-4719-B4AE-89F0FEBB37D3}">
      <dgm:prSet phldrT="[Texto]" custT="1"/>
      <dgm:spPr/>
      <dgm:t>
        <a:bodyPr/>
        <a:lstStyle/>
        <a:p>
          <a:r>
            <a:rPr lang="pt-BR" sz="1600" b="1" dirty="0"/>
            <a:t>2012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r>
            <a:rPr lang="pt-BR" sz="1200" dirty="0"/>
            <a:t>Criação da Rede Brasileira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</dgm:t>
    </dgm:pt>
    <dgm:pt modelId="{7BC419D3-5357-4852-9E54-DC946754438B}" type="parTrans" cxnId="{88C35C7E-89FF-4A77-90FD-9762BEDD9EF3}">
      <dgm:prSet/>
      <dgm:spPr/>
      <dgm:t>
        <a:bodyPr/>
        <a:lstStyle/>
        <a:p>
          <a:endParaRPr lang="pt-BR"/>
        </a:p>
      </dgm:t>
    </dgm:pt>
    <dgm:pt modelId="{5220050F-64B5-4C9D-88AD-E5C2C2CCDF1B}" type="sibTrans" cxnId="{88C35C7E-89FF-4A77-90FD-9762BEDD9EF3}">
      <dgm:prSet/>
      <dgm:spPr/>
      <dgm:t>
        <a:bodyPr/>
        <a:lstStyle/>
        <a:p>
          <a:endParaRPr lang="pt-BR"/>
        </a:p>
      </dgm:t>
    </dgm:pt>
    <dgm:pt modelId="{89ADA884-E361-4A34-B655-9E44990902B5}">
      <dgm:prSet phldrT="[Texto]" custT="1"/>
      <dgm:spPr/>
      <dgm:t>
        <a:bodyPr/>
        <a:lstStyle/>
        <a:p>
          <a:r>
            <a:rPr lang="pt-BR" sz="1600" b="1" dirty="0"/>
            <a:t>2015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r>
            <a:rPr lang="pt-BR" sz="1200" dirty="0"/>
            <a:t>Inserção da TB nos ODS’S (3.3)</a:t>
          </a:r>
        </a:p>
        <a:p>
          <a:endParaRPr lang="pt-BR" sz="1200" dirty="0"/>
        </a:p>
        <a:p>
          <a:r>
            <a:rPr lang="pt-BR" sz="1200" dirty="0"/>
            <a:t>Formalização do </a:t>
          </a:r>
        </a:p>
        <a:p>
          <a:r>
            <a:rPr lang="pt-BR" sz="1200" dirty="0"/>
            <a:t>Comitê do Piauí</a:t>
          </a:r>
        </a:p>
        <a:p>
          <a:endParaRPr lang="pt-BR" sz="1200" dirty="0"/>
        </a:p>
        <a:p>
          <a:r>
            <a:rPr lang="pt-BR" sz="1200" dirty="0"/>
            <a:t>Recondução da Frente Parlamentar de Luta pela TB</a:t>
          </a:r>
        </a:p>
        <a:p>
          <a:endParaRPr lang="pt-BR" sz="1200" dirty="0"/>
        </a:p>
        <a:p>
          <a:endParaRPr lang="pt-BR" sz="1200" dirty="0"/>
        </a:p>
      </dgm:t>
    </dgm:pt>
    <dgm:pt modelId="{605269E7-C168-4521-9065-44D8CF513118}" type="parTrans" cxnId="{8F507613-E28B-4F1B-9632-1B209E1700BD}">
      <dgm:prSet/>
      <dgm:spPr/>
      <dgm:t>
        <a:bodyPr/>
        <a:lstStyle/>
        <a:p>
          <a:endParaRPr lang="pt-BR"/>
        </a:p>
      </dgm:t>
    </dgm:pt>
    <dgm:pt modelId="{DEFDFE33-753C-4726-A12B-0A70E55BB14C}" type="sibTrans" cxnId="{8F507613-E28B-4F1B-9632-1B209E1700BD}">
      <dgm:prSet/>
      <dgm:spPr/>
      <dgm:t>
        <a:bodyPr/>
        <a:lstStyle/>
        <a:p>
          <a:endParaRPr lang="pt-BR"/>
        </a:p>
      </dgm:t>
    </dgm:pt>
    <dgm:pt modelId="{74D8128E-907C-4012-A205-1010004669E4}">
      <dgm:prSet phldrT="[Texto]" custT="1"/>
      <dgm:spPr/>
      <dgm:t>
        <a:bodyPr/>
        <a:lstStyle/>
        <a:p>
          <a:r>
            <a:rPr lang="pt-BR" sz="1600" b="1" dirty="0"/>
            <a:t>2011</a:t>
          </a:r>
        </a:p>
        <a:p>
          <a:endParaRPr lang="pt-BR" sz="1200" dirty="0"/>
        </a:p>
        <a:p>
          <a:r>
            <a:rPr lang="pt-BR" sz="1200" dirty="0"/>
            <a:t>Criação da Frente Parlamentar de Luta pela TB</a:t>
          </a:r>
        </a:p>
        <a:p>
          <a:endParaRPr lang="pt-BR" sz="1200" dirty="0"/>
        </a:p>
        <a:p>
          <a:r>
            <a:rPr lang="pt-BR" sz="1200" dirty="0"/>
            <a:t>Resolução 444/11 do CNS, que preconiza o engajamento multissetorial como mecanismo para atender as necessidades específicas, sobretudo das populações mais vulneráveis.</a:t>
          </a:r>
        </a:p>
      </dgm:t>
    </dgm:pt>
    <dgm:pt modelId="{87550624-875A-42D3-AE19-FE71C522D7EB}" type="parTrans" cxnId="{992C6388-D763-496F-AE5B-3EF47A878EC9}">
      <dgm:prSet/>
      <dgm:spPr/>
      <dgm:t>
        <a:bodyPr/>
        <a:lstStyle/>
        <a:p>
          <a:endParaRPr lang="pt-BR"/>
        </a:p>
      </dgm:t>
    </dgm:pt>
    <dgm:pt modelId="{7FC8FC8E-F2D9-4037-B69F-5BBB096A5E5F}" type="sibTrans" cxnId="{992C6388-D763-496F-AE5B-3EF47A878EC9}">
      <dgm:prSet/>
      <dgm:spPr/>
      <dgm:t>
        <a:bodyPr/>
        <a:lstStyle/>
        <a:p>
          <a:endParaRPr lang="pt-BR"/>
        </a:p>
      </dgm:t>
    </dgm:pt>
    <dgm:pt modelId="{91864147-30C1-4476-8160-E8450BB83650}">
      <dgm:prSet phldrT="[Texto]" custT="1"/>
      <dgm:spPr/>
      <dgm:t>
        <a:bodyPr/>
        <a:lstStyle/>
        <a:p>
          <a:r>
            <a:rPr lang="pt-BR" sz="1600" b="1" dirty="0"/>
            <a:t>2013</a:t>
          </a:r>
        </a:p>
        <a:p>
          <a:endParaRPr lang="pt-BR" sz="1200" dirty="0"/>
        </a:p>
        <a:p>
          <a:r>
            <a:rPr lang="pt-BR" sz="1200" dirty="0"/>
            <a:t>Formalização dos Comitês Estaduais do Amazonas, Pará , Pernambuco e Rio Grande do Sul</a:t>
          </a:r>
        </a:p>
        <a:p>
          <a:r>
            <a:rPr lang="pt-BR" sz="1200" b="0" i="0" dirty="0"/>
            <a:t>LDO 2013 que trata da dispensa do Certificado de Entidades Beneficentes de Assistência Social (CEBAS) para instituições que trabalham nas áreas de prevenção e promoção à saúde.</a:t>
          </a:r>
          <a:endParaRPr lang="pt-BR" sz="1200" dirty="0"/>
        </a:p>
      </dgm:t>
    </dgm:pt>
    <dgm:pt modelId="{B45C6BE5-BFB2-40EA-864E-E6E70BCF3F6A}" type="parTrans" cxnId="{0E3A0BC7-FA4D-433C-95E3-95FBA4307ED0}">
      <dgm:prSet/>
      <dgm:spPr/>
      <dgm:t>
        <a:bodyPr/>
        <a:lstStyle/>
        <a:p>
          <a:endParaRPr lang="pt-BR"/>
        </a:p>
      </dgm:t>
    </dgm:pt>
    <dgm:pt modelId="{1B88DD44-2298-45CD-A31B-9E8C9EC3BC23}" type="sibTrans" cxnId="{0E3A0BC7-FA4D-433C-95E3-95FBA4307ED0}">
      <dgm:prSet/>
      <dgm:spPr/>
      <dgm:t>
        <a:bodyPr/>
        <a:lstStyle/>
        <a:p>
          <a:endParaRPr lang="pt-BR"/>
        </a:p>
      </dgm:t>
    </dgm:pt>
    <dgm:pt modelId="{3F9C88D9-4734-48A7-9F56-18A96BE330F8}">
      <dgm:prSet phldrT="[Texto]" custT="1"/>
      <dgm:spPr/>
      <dgm:t>
        <a:bodyPr/>
        <a:lstStyle/>
        <a:p>
          <a:r>
            <a:rPr lang="pt-BR" sz="1600" b="1" dirty="0"/>
            <a:t>2014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r>
            <a:rPr lang="pt-BR" sz="1200" dirty="0"/>
            <a:t>Estratégia STOP-TB (OMS)</a:t>
          </a:r>
        </a:p>
        <a:p>
          <a:endParaRPr lang="pt-BR" sz="1200" dirty="0"/>
        </a:p>
        <a:p>
          <a:r>
            <a:rPr lang="pt-BR" sz="1200" dirty="0"/>
            <a:t>Formalização do Comitê Baiano</a:t>
          </a:r>
        </a:p>
        <a:p>
          <a:endParaRPr lang="pt-BR" sz="1200" dirty="0"/>
        </a:p>
        <a:p>
          <a:r>
            <a:rPr lang="pt-BR" sz="1200" dirty="0"/>
            <a:t>Criação da Agenda Política da Rede</a:t>
          </a:r>
        </a:p>
        <a:p>
          <a:endParaRPr lang="pt-BR" sz="1200" dirty="0"/>
        </a:p>
        <a:p>
          <a:endParaRPr lang="pt-BR" sz="1600" dirty="0"/>
        </a:p>
        <a:p>
          <a:endParaRPr lang="pt-BR" sz="1600" dirty="0"/>
        </a:p>
      </dgm:t>
    </dgm:pt>
    <dgm:pt modelId="{A4062DDA-A39C-40CF-BF42-71192607F8FF}" type="sibTrans" cxnId="{2A57372E-EF3F-4F94-B6D8-E2418FB3D337}">
      <dgm:prSet/>
      <dgm:spPr/>
      <dgm:t>
        <a:bodyPr/>
        <a:lstStyle/>
        <a:p>
          <a:endParaRPr lang="pt-BR"/>
        </a:p>
      </dgm:t>
    </dgm:pt>
    <dgm:pt modelId="{01AD2117-437C-4575-9672-E0AAB4F410AB}" type="parTrans" cxnId="{2A57372E-EF3F-4F94-B6D8-E2418FB3D337}">
      <dgm:prSet/>
      <dgm:spPr/>
      <dgm:t>
        <a:bodyPr/>
        <a:lstStyle/>
        <a:p>
          <a:endParaRPr lang="pt-BR"/>
        </a:p>
      </dgm:t>
    </dgm:pt>
    <dgm:pt modelId="{BB5D4864-2615-476C-A3AD-05012427A6C5}" type="pres">
      <dgm:prSet presAssocID="{92E99528-BF6A-4B2F-9858-4F9C21D06245}" presName="Name0" presStyleCnt="0">
        <dgm:presLayoutVars>
          <dgm:dir/>
          <dgm:resizeHandles val="exact"/>
        </dgm:presLayoutVars>
      </dgm:prSet>
      <dgm:spPr/>
    </dgm:pt>
    <dgm:pt modelId="{1C7DEE21-F525-4D24-9CA5-F12A78FCF5E6}" type="pres">
      <dgm:prSet presAssocID="{74F4AC4A-66A7-4794-AC31-40267804CD7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F5C72C-99ED-40F2-8466-A1E90F076F85}" type="pres">
      <dgm:prSet presAssocID="{83405BB9-97BF-4E74-A815-42BBB793CB63}" presName="sibTrans" presStyleLbl="sibTrans2D1" presStyleIdx="0" presStyleCnt="5"/>
      <dgm:spPr/>
      <dgm:t>
        <a:bodyPr/>
        <a:lstStyle/>
        <a:p>
          <a:endParaRPr lang="pt-BR"/>
        </a:p>
      </dgm:t>
    </dgm:pt>
    <dgm:pt modelId="{23542679-B33D-499C-98EC-C697FCEE9AEC}" type="pres">
      <dgm:prSet presAssocID="{83405BB9-97BF-4E74-A815-42BBB793CB63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4A321D3B-FAFF-4955-850A-9B0AB44CA73D}" type="pres">
      <dgm:prSet presAssocID="{74D8128E-907C-4012-A205-1010004669E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74F744-20EB-48F8-882F-4176409719C8}" type="pres">
      <dgm:prSet presAssocID="{7FC8FC8E-F2D9-4037-B69F-5BBB096A5E5F}" presName="sibTrans" presStyleLbl="sibTrans2D1" presStyleIdx="1" presStyleCnt="5"/>
      <dgm:spPr/>
      <dgm:t>
        <a:bodyPr/>
        <a:lstStyle/>
        <a:p>
          <a:endParaRPr lang="pt-BR"/>
        </a:p>
      </dgm:t>
    </dgm:pt>
    <dgm:pt modelId="{AE1A4954-E334-43F5-9038-3C53DF9CF9F6}" type="pres">
      <dgm:prSet presAssocID="{7FC8FC8E-F2D9-4037-B69F-5BBB096A5E5F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BA36087D-833E-4721-9F06-E5E0E634C129}" type="pres">
      <dgm:prSet presAssocID="{730121F1-71EA-4719-B4AE-89F0FEBB37D3}" presName="node" presStyleLbl="node1" presStyleIdx="2" presStyleCnt="6" custScaleY="995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F738C2-DFCE-414F-B385-927484CB7E3C}" type="pres">
      <dgm:prSet presAssocID="{5220050F-64B5-4C9D-88AD-E5C2C2CCDF1B}" presName="sibTrans" presStyleLbl="sibTrans2D1" presStyleIdx="2" presStyleCnt="5"/>
      <dgm:spPr/>
      <dgm:t>
        <a:bodyPr/>
        <a:lstStyle/>
        <a:p>
          <a:endParaRPr lang="pt-BR"/>
        </a:p>
      </dgm:t>
    </dgm:pt>
    <dgm:pt modelId="{CF758715-9365-4352-B4FA-37970AF92517}" type="pres">
      <dgm:prSet presAssocID="{5220050F-64B5-4C9D-88AD-E5C2C2CCDF1B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ED04E79D-D8B1-4357-BDE1-62A3EB98BA2C}" type="pres">
      <dgm:prSet presAssocID="{91864147-30C1-4476-8160-E8450BB83650}" presName="node" presStyleLbl="node1" presStyleIdx="3" presStyleCnt="6" custScaleY="1014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3F2E88-55C4-4498-930F-A0277016D9F9}" type="pres">
      <dgm:prSet presAssocID="{1B88DD44-2298-45CD-A31B-9E8C9EC3BC23}" presName="sibTrans" presStyleLbl="sibTrans2D1" presStyleIdx="3" presStyleCnt="5"/>
      <dgm:spPr/>
      <dgm:t>
        <a:bodyPr/>
        <a:lstStyle/>
        <a:p>
          <a:endParaRPr lang="pt-BR"/>
        </a:p>
      </dgm:t>
    </dgm:pt>
    <dgm:pt modelId="{962EE88B-4477-4601-B891-9DD3E0DB38C9}" type="pres">
      <dgm:prSet presAssocID="{1B88DD44-2298-45CD-A31B-9E8C9EC3BC23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B04D0648-44D7-4BB6-B5C9-CC5A6F16986C}" type="pres">
      <dgm:prSet presAssocID="{3F9C88D9-4734-48A7-9F56-18A96BE330F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F39FA7-81F1-4B0A-93F6-23A97B05D30D}" type="pres">
      <dgm:prSet presAssocID="{A4062DDA-A39C-40CF-BF42-71192607F8FF}" presName="sibTrans" presStyleLbl="sibTrans2D1" presStyleIdx="4" presStyleCnt="5"/>
      <dgm:spPr/>
      <dgm:t>
        <a:bodyPr/>
        <a:lstStyle/>
        <a:p>
          <a:endParaRPr lang="pt-BR"/>
        </a:p>
      </dgm:t>
    </dgm:pt>
    <dgm:pt modelId="{F8DCB4ED-BFEA-455F-98B3-D53AEA132D2F}" type="pres">
      <dgm:prSet presAssocID="{A4062DDA-A39C-40CF-BF42-71192607F8FF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3209BD38-32B2-4F67-ADB5-0E627474180D}" type="pres">
      <dgm:prSet presAssocID="{89ADA884-E361-4A34-B655-9E44990902B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2D67FBF-1C3D-4877-B8C1-5ED517E90B67}" type="presOf" srcId="{5220050F-64B5-4C9D-88AD-E5C2C2CCDF1B}" destId="{CF758715-9365-4352-B4FA-37970AF92517}" srcOrd="1" destOrd="0" presId="urn:microsoft.com/office/officeart/2005/8/layout/process1"/>
    <dgm:cxn modelId="{C4C4F910-26FC-4D20-940C-C2A393AB8D48}" type="presOf" srcId="{74F4AC4A-66A7-4794-AC31-40267804CD72}" destId="{1C7DEE21-F525-4D24-9CA5-F12A78FCF5E6}" srcOrd="0" destOrd="0" presId="urn:microsoft.com/office/officeart/2005/8/layout/process1"/>
    <dgm:cxn modelId="{D442C66C-7C1A-45F1-B08B-4044CB304339}" type="presOf" srcId="{91864147-30C1-4476-8160-E8450BB83650}" destId="{ED04E79D-D8B1-4357-BDE1-62A3EB98BA2C}" srcOrd="0" destOrd="0" presId="urn:microsoft.com/office/officeart/2005/8/layout/process1"/>
    <dgm:cxn modelId="{6059F030-3580-4B15-A905-4F2E622BF0CF}" type="presOf" srcId="{1B88DD44-2298-45CD-A31B-9E8C9EC3BC23}" destId="{962EE88B-4477-4601-B891-9DD3E0DB38C9}" srcOrd="1" destOrd="0" presId="urn:microsoft.com/office/officeart/2005/8/layout/process1"/>
    <dgm:cxn modelId="{A7E38EFF-3E03-40F5-A288-DEF9629E178A}" srcId="{92E99528-BF6A-4B2F-9858-4F9C21D06245}" destId="{74F4AC4A-66A7-4794-AC31-40267804CD72}" srcOrd="0" destOrd="0" parTransId="{BE5AA49B-BA88-4B91-91C8-8ECFBB65C02F}" sibTransId="{83405BB9-97BF-4E74-A815-42BBB793CB63}"/>
    <dgm:cxn modelId="{F2FE34ED-3CD2-4689-93F3-626F05DF9BF3}" type="presOf" srcId="{92E99528-BF6A-4B2F-9858-4F9C21D06245}" destId="{BB5D4864-2615-476C-A3AD-05012427A6C5}" srcOrd="0" destOrd="0" presId="urn:microsoft.com/office/officeart/2005/8/layout/process1"/>
    <dgm:cxn modelId="{E1A855A5-FDC3-4DBF-9A63-9D049BCE3F18}" type="presOf" srcId="{74D8128E-907C-4012-A205-1010004669E4}" destId="{4A321D3B-FAFF-4955-850A-9B0AB44CA73D}" srcOrd="0" destOrd="0" presId="urn:microsoft.com/office/officeart/2005/8/layout/process1"/>
    <dgm:cxn modelId="{410CD408-BF0C-450C-A33F-869227D6D4C3}" type="presOf" srcId="{3F9C88D9-4734-48A7-9F56-18A96BE330F8}" destId="{B04D0648-44D7-4BB6-B5C9-CC5A6F16986C}" srcOrd="0" destOrd="0" presId="urn:microsoft.com/office/officeart/2005/8/layout/process1"/>
    <dgm:cxn modelId="{992C6388-D763-496F-AE5B-3EF47A878EC9}" srcId="{92E99528-BF6A-4B2F-9858-4F9C21D06245}" destId="{74D8128E-907C-4012-A205-1010004669E4}" srcOrd="1" destOrd="0" parTransId="{87550624-875A-42D3-AE19-FE71C522D7EB}" sibTransId="{7FC8FC8E-F2D9-4037-B69F-5BBB096A5E5F}"/>
    <dgm:cxn modelId="{6CC21C6E-AA57-4823-ACB1-253FDC45A66E}" type="presOf" srcId="{1B88DD44-2298-45CD-A31B-9E8C9EC3BC23}" destId="{923F2E88-55C4-4498-930F-A0277016D9F9}" srcOrd="0" destOrd="0" presId="urn:microsoft.com/office/officeart/2005/8/layout/process1"/>
    <dgm:cxn modelId="{205473D7-DEE9-4D58-A11A-AD8BEED67F8E}" type="presOf" srcId="{7FC8FC8E-F2D9-4037-B69F-5BBB096A5E5F}" destId="{E174F744-20EB-48F8-882F-4176409719C8}" srcOrd="0" destOrd="0" presId="urn:microsoft.com/office/officeart/2005/8/layout/process1"/>
    <dgm:cxn modelId="{148EE960-2DEB-4FBE-BCE9-8A33A90F2101}" type="presOf" srcId="{89ADA884-E361-4A34-B655-9E44990902B5}" destId="{3209BD38-32B2-4F67-ADB5-0E627474180D}" srcOrd="0" destOrd="0" presId="urn:microsoft.com/office/officeart/2005/8/layout/process1"/>
    <dgm:cxn modelId="{21CF3FBF-4C64-49F8-8C44-F2BBB387AE2A}" type="presOf" srcId="{7FC8FC8E-F2D9-4037-B69F-5BBB096A5E5F}" destId="{AE1A4954-E334-43F5-9038-3C53DF9CF9F6}" srcOrd="1" destOrd="0" presId="urn:microsoft.com/office/officeart/2005/8/layout/process1"/>
    <dgm:cxn modelId="{88C35C7E-89FF-4A77-90FD-9762BEDD9EF3}" srcId="{92E99528-BF6A-4B2F-9858-4F9C21D06245}" destId="{730121F1-71EA-4719-B4AE-89F0FEBB37D3}" srcOrd="2" destOrd="0" parTransId="{7BC419D3-5357-4852-9E54-DC946754438B}" sibTransId="{5220050F-64B5-4C9D-88AD-E5C2C2CCDF1B}"/>
    <dgm:cxn modelId="{3855019D-0340-4A1D-ABC1-3BB5D3F58E34}" type="presOf" srcId="{5220050F-64B5-4C9D-88AD-E5C2C2CCDF1B}" destId="{F4F738C2-DFCE-414F-B385-927484CB7E3C}" srcOrd="0" destOrd="0" presId="urn:microsoft.com/office/officeart/2005/8/layout/process1"/>
    <dgm:cxn modelId="{0E3A0BC7-FA4D-433C-95E3-95FBA4307ED0}" srcId="{92E99528-BF6A-4B2F-9858-4F9C21D06245}" destId="{91864147-30C1-4476-8160-E8450BB83650}" srcOrd="3" destOrd="0" parTransId="{B45C6BE5-BFB2-40EA-864E-E6E70BCF3F6A}" sibTransId="{1B88DD44-2298-45CD-A31B-9E8C9EC3BC23}"/>
    <dgm:cxn modelId="{E79D672A-318E-4A37-B27B-653D53EBF453}" type="presOf" srcId="{83405BB9-97BF-4E74-A815-42BBB793CB63}" destId="{35F5C72C-99ED-40F2-8466-A1E90F076F85}" srcOrd="0" destOrd="0" presId="urn:microsoft.com/office/officeart/2005/8/layout/process1"/>
    <dgm:cxn modelId="{00C78613-4609-4F3D-95EE-63249E5F2FBD}" type="presOf" srcId="{730121F1-71EA-4719-B4AE-89F0FEBB37D3}" destId="{BA36087D-833E-4721-9F06-E5E0E634C129}" srcOrd="0" destOrd="0" presId="urn:microsoft.com/office/officeart/2005/8/layout/process1"/>
    <dgm:cxn modelId="{BEB458DD-6ECE-4C5D-BD55-1C9335472465}" type="presOf" srcId="{A4062DDA-A39C-40CF-BF42-71192607F8FF}" destId="{F8DCB4ED-BFEA-455F-98B3-D53AEA132D2F}" srcOrd="1" destOrd="0" presId="urn:microsoft.com/office/officeart/2005/8/layout/process1"/>
    <dgm:cxn modelId="{8F507613-E28B-4F1B-9632-1B209E1700BD}" srcId="{92E99528-BF6A-4B2F-9858-4F9C21D06245}" destId="{89ADA884-E361-4A34-B655-9E44990902B5}" srcOrd="5" destOrd="0" parTransId="{605269E7-C168-4521-9065-44D8CF513118}" sibTransId="{DEFDFE33-753C-4726-A12B-0A70E55BB14C}"/>
    <dgm:cxn modelId="{547B0B55-C565-4D2C-8E52-382892E772C7}" type="presOf" srcId="{A4062DDA-A39C-40CF-BF42-71192607F8FF}" destId="{AEF39FA7-81F1-4B0A-93F6-23A97B05D30D}" srcOrd="0" destOrd="0" presId="urn:microsoft.com/office/officeart/2005/8/layout/process1"/>
    <dgm:cxn modelId="{EBA41C6F-35CD-42A8-BF67-5E62664EEC30}" type="presOf" srcId="{83405BB9-97BF-4E74-A815-42BBB793CB63}" destId="{23542679-B33D-499C-98EC-C697FCEE9AEC}" srcOrd="1" destOrd="0" presId="urn:microsoft.com/office/officeart/2005/8/layout/process1"/>
    <dgm:cxn modelId="{2A57372E-EF3F-4F94-B6D8-E2418FB3D337}" srcId="{92E99528-BF6A-4B2F-9858-4F9C21D06245}" destId="{3F9C88D9-4734-48A7-9F56-18A96BE330F8}" srcOrd="4" destOrd="0" parTransId="{01AD2117-437C-4575-9672-E0AAB4F410AB}" sibTransId="{A4062DDA-A39C-40CF-BF42-71192607F8FF}"/>
    <dgm:cxn modelId="{A55A4C06-CEF6-47ED-9E8F-C903C929F97B}" type="presParOf" srcId="{BB5D4864-2615-476C-A3AD-05012427A6C5}" destId="{1C7DEE21-F525-4D24-9CA5-F12A78FCF5E6}" srcOrd="0" destOrd="0" presId="urn:microsoft.com/office/officeart/2005/8/layout/process1"/>
    <dgm:cxn modelId="{8CEE42EE-FE97-4655-BEC9-1D13BDCF22E1}" type="presParOf" srcId="{BB5D4864-2615-476C-A3AD-05012427A6C5}" destId="{35F5C72C-99ED-40F2-8466-A1E90F076F85}" srcOrd="1" destOrd="0" presId="urn:microsoft.com/office/officeart/2005/8/layout/process1"/>
    <dgm:cxn modelId="{06619BE2-410D-41DE-AB12-38F8855A4163}" type="presParOf" srcId="{35F5C72C-99ED-40F2-8466-A1E90F076F85}" destId="{23542679-B33D-499C-98EC-C697FCEE9AEC}" srcOrd="0" destOrd="0" presId="urn:microsoft.com/office/officeart/2005/8/layout/process1"/>
    <dgm:cxn modelId="{61506D5C-9CBF-4281-9573-D3813A387589}" type="presParOf" srcId="{BB5D4864-2615-476C-A3AD-05012427A6C5}" destId="{4A321D3B-FAFF-4955-850A-9B0AB44CA73D}" srcOrd="2" destOrd="0" presId="urn:microsoft.com/office/officeart/2005/8/layout/process1"/>
    <dgm:cxn modelId="{DF2467EF-0860-44C1-BF4B-F424D552BC2D}" type="presParOf" srcId="{BB5D4864-2615-476C-A3AD-05012427A6C5}" destId="{E174F744-20EB-48F8-882F-4176409719C8}" srcOrd="3" destOrd="0" presId="urn:microsoft.com/office/officeart/2005/8/layout/process1"/>
    <dgm:cxn modelId="{2970A40A-C2B6-4980-ADF7-AE95EA17C703}" type="presParOf" srcId="{E174F744-20EB-48F8-882F-4176409719C8}" destId="{AE1A4954-E334-43F5-9038-3C53DF9CF9F6}" srcOrd="0" destOrd="0" presId="urn:microsoft.com/office/officeart/2005/8/layout/process1"/>
    <dgm:cxn modelId="{8C1F4F50-049B-4149-9221-97F4E37882E1}" type="presParOf" srcId="{BB5D4864-2615-476C-A3AD-05012427A6C5}" destId="{BA36087D-833E-4721-9F06-E5E0E634C129}" srcOrd="4" destOrd="0" presId="urn:microsoft.com/office/officeart/2005/8/layout/process1"/>
    <dgm:cxn modelId="{0140EF77-2C5D-4955-9F94-40BB3876DD9F}" type="presParOf" srcId="{BB5D4864-2615-476C-A3AD-05012427A6C5}" destId="{F4F738C2-DFCE-414F-B385-927484CB7E3C}" srcOrd="5" destOrd="0" presId="urn:microsoft.com/office/officeart/2005/8/layout/process1"/>
    <dgm:cxn modelId="{1F51F457-67B0-42DD-8F85-647E1EA66216}" type="presParOf" srcId="{F4F738C2-DFCE-414F-B385-927484CB7E3C}" destId="{CF758715-9365-4352-B4FA-37970AF92517}" srcOrd="0" destOrd="0" presId="urn:microsoft.com/office/officeart/2005/8/layout/process1"/>
    <dgm:cxn modelId="{195AD1ED-DB23-4340-AC2E-2C64D6887A0F}" type="presParOf" srcId="{BB5D4864-2615-476C-A3AD-05012427A6C5}" destId="{ED04E79D-D8B1-4357-BDE1-62A3EB98BA2C}" srcOrd="6" destOrd="0" presId="urn:microsoft.com/office/officeart/2005/8/layout/process1"/>
    <dgm:cxn modelId="{BEEF9DF3-9012-46E6-A6BA-4665CC3315F9}" type="presParOf" srcId="{BB5D4864-2615-476C-A3AD-05012427A6C5}" destId="{923F2E88-55C4-4498-930F-A0277016D9F9}" srcOrd="7" destOrd="0" presId="urn:microsoft.com/office/officeart/2005/8/layout/process1"/>
    <dgm:cxn modelId="{8BC45C5F-F7E6-4F8B-9F84-7F0758027273}" type="presParOf" srcId="{923F2E88-55C4-4498-930F-A0277016D9F9}" destId="{962EE88B-4477-4601-B891-9DD3E0DB38C9}" srcOrd="0" destOrd="0" presId="urn:microsoft.com/office/officeart/2005/8/layout/process1"/>
    <dgm:cxn modelId="{B605D71F-57DF-4F41-881E-9A257BD57A04}" type="presParOf" srcId="{BB5D4864-2615-476C-A3AD-05012427A6C5}" destId="{B04D0648-44D7-4BB6-B5C9-CC5A6F16986C}" srcOrd="8" destOrd="0" presId="urn:microsoft.com/office/officeart/2005/8/layout/process1"/>
    <dgm:cxn modelId="{4040CB8F-B03E-479E-BD12-0F26793800FE}" type="presParOf" srcId="{BB5D4864-2615-476C-A3AD-05012427A6C5}" destId="{AEF39FA7-81F1-4B0A-93F6-23A97B05D30D}" srcOrd="9" destOrd="0" presId="urn:microsoft.com/office/officeart/2005/8/layout/process1"/>
    <dgm:cxn modelId="{F44C8AF0-2C5A-4BAC-8302-337A14D9AFDE}" type="presParOf" srcId="{AEF39FA7-81F1-4B0A-93F6-23A97B05D30D}" destId="{F8DCB4ED-BFEA-455F-98B3-D53AEA132D2F}" srcOrd="0" destOrd="0" presId="urn:microsoft.com/office/officeart/2005/8/layout/process1"/>
    <dgm:cxn modelId="{CA9D5525-6AE6-462C-A2AD-1B59159A9A43}" type="presParOf" srcId="{BB5D4864-2615-476C-A3AD-05012427A6C5}" destId="{3209BD38-32B2-4F67-ADB5-0E627474180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99528-BF6A-4B2F-9858-4F9C21D0624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74F4AC4A-66A7-4794-AC31-40267804CD72}">
      <dgm:prSet phldrT="[Texto]" custT="1"/>
      <dgm:spPr/>
      <dgm:t>
        <a:bodyPr/>
        <a:lstStyle/>
        <a:p>
          <a:r>
            <a:rPr lang="pt-BR" sz="1600" b="1" dirty="0"/>
            <a:t>2016</a:t>
          </a:r>
        </a:p>
        <a:p>
          <a:endParaRPr lang="pt-BR" sz="1600" b="1" dirty="0"/>
        </a:p>
        <a:p>
          <a:endParaRPr lang="pt-BR" sz="1600" b="1" dirty="0"/>
        </a:p>
        <a:p>
          <a:endParaRPr lang="pt-BR" sz="1600" b="1" dirty="0"/>
        </a:p>
        <a:p>
          <a:endParaRPr lang="pt-BR" sz="1100" dirty="0"/>
        </a:p>
        <a:p>
          <a:r>
            <a:rPr lang="pt-BR" sz="1100" dirty="0"/>
            <a:t>Formalização do Comitê do Piauí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r>
            <a:rPr lang="pt-BR" sz="1100" dirty="0"/>
            <a:t>Escolha da nova arte da Rede Brasileira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</dgm:t>
    </dgm:pt>
    <dgm:pt modelId="{BE5AA49B-BA88-4B91-91C8-8ECFBB65C02F}" type="parTrans" cxnId="{A7E38EFF-3E03-40F5-A288-DEF9629E178A}">
      <dgm:prSet/>
      <dgm:spPr/>
      <dgm:t>
        <a:bodyPr/>
        <a:lstStyle/>
        <a:p>
          <a:endParaRPr lang="pt-BR"/>
        </a:p>
      </dgm:t>
    </dgm:pt>
    <dgm:pt modelId="{83405BB9-97BF-4E74-A815-42BBB793CB63}" type="sibTrans" cxnId="{A7E38EFF-3E03-40F5-A288-DEF9629E178A}">
      <dgm:prSet/>
      <dgm:spPr/>
      <dgm:t>
        <a:bodyPr/>
        <a:lstStyle/>
        <a:p>
          <a:endParaRPr lang="pt-BR"/>
        </a:p>
      </dgm:t>
    </dgm:pt>
    <dgm:pt modelId="{730121F1-71EA-4719-B4AE-89F0FEBB37D3}">
      <dgm:prSet phldrT="[Texto]" custT="1"/>
      <dgm:spPr/>
      <dgm:t>
        <a:bodyPr/>
        <a:lstStyle/>
        <a:p>
          <a:r>
            <a:rPr lang="pt-BR" sz="1600" b="1" dirty="0"/>
            <a:t>2017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r>
            <a:rPr lang="pt-BR" sz="1100" dirty="0"/>
            <a:t>Lançamento do Plano Nacional pelo Fim da Tuberculose como problema de saúde pública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</dgm:t>
    </dgm:pt>
    <dgm:pt modelId="{7BC419D3-5357-4852-9E54-DC946754438B}" type="parTrans" cxnId="{88C35C7E-89FF-4A77-90FD-9762BEDD9EF3}">
      <dgm:prSet/>
      <dgm:spPr/>
      <dgm:t>
        <a:bodyPr/>
        <a:lstStyle/>
        <a:p>
          <a:endParaRPr lang="pt-BR"/>
        </a:p>
      </dgm:t>
    </dgm:pt>
    <dgm:pt modelId="{5220050F-64B5-4C9D-88AD-E5C2C2CCDF1B}" type="sibTrans" cxnId="{88C35C7E-89FF-4A77-90FD-9762BEDD9EF3}">
      <dgm:prSet/>
      <dgm:spPr/>
      <dgm:t>
        <a:bodyPr/>
        <a:lstStyle/>
        <a:p>
          <a:endParaRPr lang="pt-BR"/>
        </a:p>
      </dgm:t>
    </dgm:pt>
    <dgm:pt modelId="{3F9C88D9-4734-48A7-9F56-18A96BE330F8}">
      <dgm:prSet phldrT="[Texto]" custT="1"/>
      <dgm:spPr/>
      <dgm:t>
        <a:bodyPr/>
        <a:lstStyle/>
        <a:p>
          <a:r>
            <a:rPr lang="pt-BR" sz="1600" b="1" dirty="0"/>
            <a:t>2019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r>
            <a:rPr lang="pt-BR" sz="1100" dirty="0"/>
            <a:t>Reinstalação da Frente Parlamentar de Luta pela TB</a:t>
          </a:r>
        </a:p>
        <a:p>
          <a:endParaRPr lang="pt-BR" sz="1100" dirty="0"/>
        </a:p>
        <a:p>
          <a:r>
            <a:rPr lang="pt-BR" sz="1100" dirty="0"/>
            <a:t>Criação da Instrução Operacional Conjunta 01/2019 com orientações </a:t>
          </a:r>
          <a:r>
            <a:rPr lang="pt-BR" sz="1100" b="0" i="0" dirty="0"/>
            <a:t>atuação do Sistema Único de Assistência Social (SUAS) em articulação com o Sistema Único de Saúde (SUS) no enfrentamento da Tuberculose (TB).</a:t>
          </a:r>
        </a:p>
        <a:p>
          <a:endParaRPr lang="pt-BR" sz="1100" b="0" i="0" dirty="0"/>
        </a:p>
        <a:p>
          <a:endParaRPr lang="pt-BR" sz="1100" dirty="0"/>
        </a:p>
      </dgm:t>
    </dgm:pt>
    <dgm:pt modelId="{01AD2117-437C-4575-9672-E0AAB4F410AB}" type="parTrans" cxnId="{2A57372E-EF3F-4F94-B6D8-E2418FB3D337}">
      <dgm:prSet/>
      <dgm:spPr/>
      <dgm:t>
        <a:bodyPr/>
        <a:lstStyle/>
        <a:p>
          <a:endParaRPr lang="pt-BR"/>
        </a:p>
      </dgm:t>
    </dgm:pt>
    <dgm:pt modelId="{A4062DDA-A39C-40CF-BF42-71192607F8FF}" type="sibTrans" cxnId="{2A57372E-EF3F-4F94-B6D8-E2418FB3D337}">
      <dgm:prSet/>
      <dgm:spPr/>
      <dgm:t>
        <a:bodyPr/>
        <a:lstStyle/>
        <a:p>
          <a:endParaRPr lang="pt-BR"/>
        </a:p>
      </dgm:t>
    </dgm:pt>
    <dgm:pt modelId="{89ADA884-E361-4A34-B655-9E44990902B5}">
      <dgm:prSet phldrT="[Texto]" custT="1"/>
      <dgm:spPr/>
      <dgm:t>
        <a:bodyPr/>
        <a:lstStyle/>
        <a:p>
          <a:r>
            <a:rPr lang="pt-BR" sz="1600" b="1" dirty="0"/>
            <a:t>2020</a:t>
          </a:r>
        </a:p>
        <a:p>
          <a:endParaRPr lang="pt-BR" sz="1400" dirty="0"/>
        </a:p>
        <a:p>
          <a:endParaRPr lang="pt-BR" sz="1400" dirty="0"/>
        </a:p>
        <a:p>
          <a:endParaRPr lang="pt-BR" sz="1400" dirty="0"/>
        </a:p>
        <a:p>
          <a:r>
            <a:rPr lang="pt-BR" sz="1400" dirty="0"/>
            <a:t>Pandemia de COVID-19</a:t>
          </a:r>
        </a:p>
        <a:p>
          <a:endParaRPr lang="pt-BR" sz="1400" dirty="0"/>
        </a:p>
        <a:p>
          <a:r>
            <a:rPr lang="pt-BR" sz="1400" dirty="0"/>
            <a:t>Criação do Eixo Sudeste da Rede Brasileira de Comitês</a:t>
          </a:r>
        </a:p>
        <a:p>
          <a:endParaRPr lang="pt-BR" sz="1400" dirty="0"/>
        </a:p>
        <a:p>
          <a:r>
            <a:rPr lang="pt-BR" sz="1400" dirty="0"/>
            <a:t>Atualização da Agenda Política da Rede Brasileira de Comitês</a:t>
          </a:r>
        </a:p>
        <a:p>
          <a:endParaRPr lang="pt-BR" sz="1400" dirty="0"/>
        </a:p>
      </dgm:t>
    </dgm:pt>
    <dgm:pt modelId="{605269E7-C168-4521-9065-44D8CF513118}" type="parTrans" cxnId="{8F507613-E28B-4F1B-9632-1B209E1700BD}">
      <dgm:prSet/>
      <dgm:spPr/>
      <dgm:t>
        <a:bodyPr/>
        <a:lstStyle/>
        <a:p>
          <a:endParaRPr lang="pt-BR"/>
        </a:p>
      </dgm:t>
    </dgm:pt>
    <dgm:pt modelId="{DEFDFE33-753C-4726-A12B-0A70E55BB14C}" type="sibTrans" cxnId="{8F507613-E28B-4F1B-9632-1B209E1700BD}">
      <dgm:prSet/>
      <dgm:spPr/>
      <dgm:t>
        <a:bodyPr/>
        <a:lstStyle/>
        <a:p>
          <a:endParaRPr lang="pt-BR"/>
        </a:p>
      </dgm:t>
    </dgm:pt>
    <dgm:pt modelId="{5F3381FA-3E31-46C0-8381-54B87E8308ED}">
      <dgm:prSet phldrT="[Texto]" custT="1"/>
      <dgm:spPr/>
      <dgm:t>
        <a:bodyPr/>
        <a:lstStyle/>
        <a:p>
          <a:r>
            <a:rPr lang="pt-BR" sz="1600" b="1" dirty="0"/>
            <a:t>2021</a:t>
          </a:r>
        </a:p>
        <a:p>
          <a:endParaRPr lang="pt-BR" sz="1300" dirty="0"/>
        </a:p>
        <a:p>
          <a:endParaRPr lang="pt-BR" sz="1300" dirty="0"/>
        </a:p>
        <a:p>
          <a:endParaRPr lang="pt-BR" sz="1300" dirty="0"/>
        </a:p>
        <a:p>
          <a:endParaRPr lang="pt-BR" sz="1300" dirty="0"/>
        </a:p>
        <a:p>
          <a:r>
            <a:rPr lang="pt-BR" sz="1300" dirty="0"/>
            <a:t>Reunião do Comitê Gestor da Rede Brasileira de Comitês</a:t>
          </a:r>
        </a:p>
        <a:p>
          <a:endParaRPr lang="pt-BR" sz="1300" dirty="0"/>
        </a:p>
        <a:p>
          <a:r>
            <a:rPr lang="pt-BR" sz="1300" dirty="0"/>
            <a:t>Atualização do Plano Nacional pelo Fim da Tuberculose como problema de Saúde Pública</a:t>
          </a:r>
        </a:p>
        <a:p>
          <a:endParaRPr lang="pt-BR" sz="1300" dirty="0"/>
        </a:p>
      </dgm:t>
    </dgm:pt>
    <dgm:pt modelId="{029120C4-9E8B-4791-819F-0D23E0ABA75A}" type="parTrans" cxnId="{7B8E463A-D78C-4565-92FB-63572D0B1A30}">
      <dgm:prSet/>
      <dgm:spPr/>
      <dgm:t>
        <a:bodyPr/>
        <a:lstStyle/>
        <a:p>
          <a:endParaRPr lang="pt-BR"/>
        </a:p>
      </dgm:t>
    </dgm:pt>
    <dgm:pt modelId="{EA75A859-E95A-4FAF-BAA2-127857093927}" type="sibTrans" cxnId="{7B8E463A-D78C-4565-92FB-63572D0B1A30}">
      <dgm:prSet/>
      <dgm:spPr/>
      <dgm:t>
        <a:bodyPr/>
        <a:lstStyle/>
        <a:p>
          <a:endParaRPr lang="pt-BR"/>
        </a:p>
      </dgm:t>
    </dgm:pt>
    <dgm:pt modelId="{02D6B43C-94FD-4853-B721-7AA11934F9F8}">
      <dgm:prSet phldrT="[Texto]" custT="1"/>
      <dgm:spPr/>
      <dgm:t>
        <a:bodyPr/>
        <a:lstStyle/>
        <a:p>
          <a:pPr algn="ctr"/>
          <a:r>
            <a:rPr lang="pt-BR" sz="1600" b="1" smtClean="0"/>
            <a:t>2022</a:t>
          </a:r>
          <a:endParaRPr lang="pt-BR" sz="1600" b="1" dirty="0"/>
        </a:p>
      </dgm:t>
    </dgm:pt>
    <dgm:pt modelId="{BA0CF917-4733-47F0-B540-4C418B164648}" type="parTrans" cxnId="{90498442-8566-4BFE-A0E2-30C6154FC172}">
      <dgm:prSet/>
      <dgm:spPr/>
      <dgm:t>
        <a:bodyPr/>
        <a:lstStyle/>
        <a:p>
          <a:endParaRPr lang="pt-BR"/>
        </a:p>
      </dgm:t>
    </dgm:pt>
    <dgm:pt modelId="{FF2C5903-D4B5-437B-977F-219A93A226D0}" type="sibTrans" cxnId="{90498442-8566-4BFE-A0E2-30C6154FC172}">
      <dgm:prSet/>
      <dgm:spPr/>
      <dgm:t>
        <a:bodyPr/>
        <a:lstStyle/>
        <a:p>
          <a:endParaRPr lang="pt-BR"/>
        </a:p>
      </dgm:t>
    </dgm:pt>
    <dgm:pt modelId="{B3C9C7EF-B8B6-4976-88B1-BF2C1D26DEC8}">
      <dgm:prSet phldrT="[Texto]" custT="1"/>
      <dgm:spPr/>
      <dgm:t>
        <a:bodyPr/>
        <a:lstStyle/>
        <a:p>
          <a:pPr algn="l"/>
          <a:endParaRPr lang="pt-BR" sz="1300"/>
        </a:p>
        <a:p>
          <a:pPr algn="l"/>
          <a:endParaRPr lang="pt-BR" sz="1300" dirty="0"/>
        </a:p>
      </dgm:t>
    </dgm:pt>
    <dgm:pt modelId="{2B925092-8CAB-48B3-91A2-4FFCF3115DE6}" type="parTrans" cxnId="{40032AB0-759D-4998-8264-214E85571B7D}">
      <dgm:prSet/>
      <dgm:spPr/>
      <dgm:t>
        <a:bodyPr/>
        <a:lstStyle/>
        <a:p>
          <a:endParaRPr lang="pt-BR"/>
        </a:p>
      </dgm:t>
    </dgm:pt>
    <dgm:pt modelId="{481C1F4F-70D0-4D60-957D-9ACC93230CF6}" type="sibTrans" cxnId="{40032AB0-759D-4998-8264-214E85571B7D}">
      <dgm:prSet/>
      <dgm:spPr/>
      <dgm:t>
        <a:bodyPr/>
        <a:lstStyle/>
        <a:p>
          <a:endParaRPr lang="pt-BR"/>
        </a:p>
      </dgm:t>
    </dgm:pt>
    <dgm:pt modelId="{BB5D4864-2615-476C-A3AD-05012427A6C5}" type="pres">
      <dgm:prSet presAssocID="{92E99528-BF6A-4B2F-9858-4F9C21D06245}" presName="Name0" presStyleCnt="0">
        <dgm:presLayoutVars>
          <dgm:dir/>
          <dgm:resizeHandles val="exact"/>
        </dgm:presLayoutVars>
      </dgm:prSet>
      <dgm:spPr/>
    </dgm:pt>
    <dgm:pt modelId="{1C7DEE21-F525-4D24-9CA5-F12A78FCF5E6}" type="pres">
      <dgm:prSet presAssocID="{74F4AC4A-66A7-4794-AC31-40267804CD72}" presName="node" presStyleLbl="node1" presStyleIdx="0" presStyleCnt="6" custScaleY="1793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F5C72C-99ED-40F2-8466-A1E90F076F85}" type="pres">
      <dgm:prSet presAssocID="{83405BB9-97BF-4E74-A815-42BBB793CB63}" presName="sibTrans" presStyleLbl="sibTrans2D1" presStyleIdx="0" presStyleCnt="5"/>
      <dgm:spPr/>
      <dgm:t>
        <a:bodyPr/>
        <a:lstStyle/>
        <a:p>
          <a:endParaRPr lang="pt-BR"/>
        </a:p>
      </dgm:t>
    </dgm:pt>
    <dgm:pt modelId="{23542679-B33D-499C-98EC-C697FCEE9AEC}" type="pres">
      <dgm:prSet presAssocID="{83405BB9-97BF-4E74-A815-42BBB793CB63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BA36087D-833E-4721-9F06-E5E0E634C129}" type="pres">
      <dgm:prSet presAssocID="{730121F1-71EA-4719-B4AE-89F0FEBB37D3}" presName="node" presStyleLbl="node1" presStyleIdx="1" presStyleCnt="6" custScaleY="1774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F738C2-DFCE-414F-B385-927484CB7E3C}" type="pres">
      <dgm:prSet presAssocID="{5220050F-64B5-4C9D-88AD-E5C2C2CCDF1B}" presName="sibTrans" presStyleLbl="sibTrans2D1" presStyleIdx="1" presStyleCnt="5"/>
      <dgm:spPr/>
      <dgm:t>
        <a:bodyPr/>
        <a:lstStyle/>
        <a:p>
          <a:endParaRPr lang="pt-BR"/>
        </a:p>
      </dgm:t>
    </dgm:pt>
    <dgm:pt modelId="{CF758715-9365-4352-B4FA-37970AF92517}" type="pres">
      <dgm:prSet presAssocID="{5220050F-64B5-4C9D-88AD-E5C2C2CCDF1B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B04D0648-44D7-4BB6-B5C9-CC5A6F16986C}" type="pres">
      <dgm:prSet presAssocID="{3F9C88D9-4734-48A7-9F56-18A96BE330F8}" presName="node" presStyleLbl="node1" presStyleIdx="2" presStyleCnt="6" custScaleY="1795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F39FA7-81F1-4B0A-93F6-23A97B05D30D}" type="pres">
      <dgm:prSet presAssocID="{A4062DDA-A39C-40CF-BF42-71192607F8FF}" presName="sibTrans" presStyleLbl="sibTrans2D1" presStyleIdx="2" presStyleCnt="5"/>
      <dgm:spPr/>
      <dgm:t>
        <a:bodyPr/>
        <a:lstStyle/>
        <a:p>
          <a:endParaRPr lang="pt-BR"/>
        </a:p>
      </dgm:t>
    </dgm:pt>
    <dgm:pt modelId="{F8DCB4ED-BFEA-455F-98B3-D53AEA132D2F}" type="pres">
      <dgm:prSet presAssocID="{A4062DDA-A39C-40CF-BF42-71192607F8FF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3209BD38-32B2-4F67-ADB5-0E627474180D}" type="pres">
      <dgm:prSet presAssocID="{89ADA884-E361-4A34-B655-9E44990902B5}" presName="node" presStyleLbl="node1" presStyleIdx="3" presStyleCnt="6" custScaleY="1793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07A79B-9494-408F-914E-D356363AF00D}" type="pres">
      <dgm:prSet presAssocID="{DEFDFE33-753C-4726-A12B-0A70E55BB14C}" presName="sibTrans" presStyleLbl="sibTrans2D1" presStyleIdx="3" presStyleCnt="5"/>
      <dgm:spPr/>
      <dgm:t>
        <a:bodyPr/>
        <a:lstStyle/>
        <a:p>
          <a:endParaRPr lang="pt-BR"/>
        </a:p>
      </dgm:t>
    </dgm:pt>
    <dgm:pt modelId="{4537C8A1-DC8D-444C-B948-634EFE9DE466}" type="pres">
      <dgm:prSet presAssocID="{DEFDFE33-753C-4726-A12B-0A70E55BB14C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19424CEB-E80B-4D7F-AF76-57AC6297C7E0}" type="pres">
      <dgm:prSet presAssocID="{5F3381FA-3E31-46C0-8381-54B87E8308ED}" presName="node" presStyleLbl="node1" presStyleIdx="4" presStyleCnt="6" custScaleY="1795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28AE85-29C2-43D9-9297-C80C9EB12439}" type="pres">
      <dgm:prSet presAssocID="{EA75A859-E95A-4FAF-BAA2-127857093927}" presName="sibTrans" presStyleLbl="sibTrans2D1" presStyleIdx="4" presStyleCnt="5"/>
      <dgm:spPr/>
      <dgm:t>
        <a:bodyPr/>
        <a:lstStyle/>
        <a:p>
          <a:endParaRPr lang="pt-BR"/>
        </a:p>
      </dgm:t>
    </dgm:pt>
    <dgm:pt modelId="{658E0158-5402-4ABB-B350-51C24F52EA22}" type="pres">
      <dgm:prSet presAssocID="{EA75A859-E95A-4FAF-BAA2-127857093927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24AE59E9-8EC3-4A05-B814-F01A602C956B}" type="pres">
      <dgm:prSet presAssocID="{02D6B43C-94FD-4853-B721-7AA11934F9F8}" presName="node" presStyleLbl="node1" presStyleIdx="5" presStyleCnt="6" custScaleY="1793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8C35C7E-89FF-4A77-90FD-9762BEDD9EF3}" srcId="{92E99528-BF6A-4B2F-9858-4F9C21D06245}" destId="{730121F1-71EA-4719-B4AE-89F0FEBB37D3}" srcOrd="1" destOrd="0" parTransId="{7BC419D3-5357-4852-9E54-DC946754438B}" sibTransId="{5220050F-64B5-4C9D-88AD-E5C2C2CCDF1B}"/>
    <dgm:cxn modelId="{8A4F6274-9A3C-4203-9463-2123983B3710}" type="presOf" srcId="{02D6B43C-94FD-4853-B721-7AA11934F9F8}" destId="{24AE59E9-8EC3-4A05-B814-F01A602C956B}" srcOrd="0" destOrd="0" presId="urn:microsoft.com/office/officeart/2005/8/layout/process1"/>
    <dgm:cxn modelId="{FB37E6BE-CB4F-464B-A77C-E4193EB3ACCF}" type="presOf" srcId="{74F4AC4A-66A7-4794-AC31-40267804CD72}" destId="{1C7DEE21-F525-4D24-9CA5-F12A78FCF5E6}" srcOrd="0" destOrd="0" presId="urn:microsoft.com/office/officeart/2005/8/layout/process1"/>
    <dgm:cxn modelId="{0AF174A8-0F1F-4A8F-A2EE-641B90C12508}" type="presOf" srcId="{DEFDFE33-753C-4726-A12B-0A70E55BB14C}" destId="{4537C8A1-DC8D-444C-B948-634EFE9DE466}" srcOrd="1" destOrd="0" presId="urn:microsoft.com/office/officeart/2005/8/layout/process1"/>
    <dgm:cxn modelId="{6CB8A4E9-386E-471E-BD8F-E4D733188C0F}" type="presOf" srcId="{5220050F-64B5-4C9D-88AD-E5C2C2CCDF1B}" destId="{CF758715-9365-4352-B4FA-37970AF92517}" srcOrd="1" destOrd="0" presId="urn:microsoft.com/office/officeart/2005/8/layout/process1"/>
    <dgm:cxn modelId="{6ADDDD37-86B5-4E13-BB78-E3F023E6AC1A}" type="presOf" srcId="{730121F1-71EA-4719-B4AE-89F0FEBB37D3}" destId="{BA36087D-833E-4721-9F06-E5E0E634C129}" srcOrd="0" destOrd="0" presId="urn:microsoft.com/office/officeart/2005/8/layout/process1"/>
    <dgm:cxn modelId="{292F40AC-389D-4E3D-AA09-DC4AE2BD933B}" type="presOf" srcId="{83405BB9-97BF-4E74-A815-42BBB793CB63}" destId="{23542679-B33D-499C-98EC-C697FCEE9AEC}" srcOrd="1" destOrd="0" presId="urn:microsoft.com/office/officeart/2005/8/layout/process1"/>
    <dgm:cxn modelId="{2466ABF7-16B6-44DB-8CFA-543F177F08AC}" type="presOf" srcId="{5220050F-64B5-4C9D-88AD-E5C2C2CCDF1B}" destId="{F4F738C2-DFCE-414F-B385-927484CB7E3C}" srcOrd="0" destOrd="0" presId="urn:microsoft.com/office/officeart/2005/8/layout/process1"/>
    <dgm:cxn modelId="{59379210-39FA-43BC-AC83-12A2B79D2CC6}" type="presOf" srcId="{EA75A859-E95A-4FAF-BAA2-127857093927}" destId="{658E0158-5402-4ABB-B350-51C24F52EA22}" srcOrd="1" destOrd="0" presId="urn:microsoft.com/office/officeart/2005/8/layout/process1"/>
    <dgm:cxn modelId="{7B8E463A-D78C-4565-92FB-63572D0B1A30}" srcId="{92E99528-BF6A-4B2F-9858-4F9C21D06245}" destId="{5F3381FA-3E31-46C0-8381-54B87E8308ED}" srcOrd="4" destOrd="0" parTransId="{029120C4-9E8B-4791-819F-0D23E0ABA75A}" sibTransId="{EA75A859-E95A-4FAF-BAA2-127857093927}"/>
    <dgm:cxn modelId="{EBD74777-E9C9-4C24-A846-804F0F2685EA}" type="presOf" srcId="{A4062DDA-A39C-40CF-BF42-71192607F8FF}" destId="{AEF39FA7-81F1-4B0A-93F6-23A97B05D30D}" srcOrd="0" destOrd="0" presId="urn:microsoft.com/office/officeart/2005/8/layout/process1"/>
    <dgm:cxn modelId="{40032AB0-759D-4998-8264-214E85571B7D}" srcId="{02D6B43C-94FD-4853-B721-7AA11934F9F8}" destId="{B3C9C7EF-B8B6-4976-88B1-BF2C1D26DEC8}" srcOrd="0" destOrd="0" parTransId="{2B925092-8CAB-48B3-91A2-4FFCF3115DE6}" sibTransId="{481C1F4F-70D0-4D60-957D-9ACC93230CF6}"/>
    <dgm:cxn modelId="{B735E195-99C7-4145-B407-3BE5CC11D1D5}" type="presOf" srcId="{92E99528-BF6A-4B2F-9858-4F9C21D06245}" destId="{BB5D4864-2615-476C-A3AD-05012427A6C5}" srcOrd="0" destOrd="0" presId="urn:microsoft.com/office/officeart/2005/8/layout/process1"/>
    <dgm:cxn modelId="{2F773BA5-A8C3-44DD-88F4-7B5B8C82D692}" type="presOf" srcId="{83405BB9-97BF-4E74-A815-42BBB793CB63}" destId="{35F5C72C-99ED-40F2-8466-A1E90F076F85}" srcOrd="0" destOrd="0" presId="urn:microsoft.com/office/officeart/2005/8/layout/process1"/>
    <dgm:cxn modelId="{B40225F6-5CAD-4075-960A-98C8CD931AD0}" type="presOf" srcId="{3F9C88D9-4734-48A7-9F56-18A96BE330F8}" destId="{B04D0648-44D7-4BB6-B5C9-CC5A6F16986C}" srcOrd="0" destOrd="0" presId="urn:microsoft.com/office/officeart/2005/8/layout/process1"/>
    <dgm:cxn modelId="{A7E38EFF-3E03-40F5-A288-DEF9629E178A}" srcId="{92E99528-BF6A-4B2F-9858-4F9C21D06245}" destId="{74F4AC4A-66A7-4794-AC31-40267804CD72}" srcOrd="0" destOrd="0" parTransId="{BE5AA49B-BA88-4B91-91C8-8ECFBB65C02F}" sibTransId="{83405BB9-97BF-4E74-A815-42BBB793CB63}"/>
    <dgm:cxn modelId="{772CCEA9-44A1-4614-9B59-A84AA1A7E7E9}" type="presOf" srcId="{EA75A859-E95A-4FAF-BAA2-127857093927}" destId="{1B28AE85-29C2-43D9-9297-C80C9EB12439}" srcOrd="0" destOrd="0" presId="urn:microsoft.com/office/officeart/2005/8/layout/process1"/>
    <dgm:cxn modelId="{8F507613-E28B-4F1B-9632-1B209E1700BD}" srcId="{92E99528-BF6A-4B2F-9858-4F9C21D06245}" destId="{89ADA884-E361-4A34-B655-9E44990902B5}" srcOrd="3" destOrd="0" parTransId="{605269E7-C168-4521-9065-44D8CF513118}" sibTransId="{DEFDFE33-753C-4726-A12B-0A70E55BB14C}"/>
    <dgm:cxn modelId="{90498442-8566-4BFE-A0E2-30C6154FC172}" srcId="{92E99528-BF6A-4B2F-9858-4F9C21D06245}" destId="{02D6B43C-94FD-4853-B721-7AA11934F9F8}" srcOrd="5" destOrd="0" parTransId="{BA0CF917-4733-47F0-B540-4C418B164648}" sibTransId="{FF2C5903-D4B5-437B-977F-219A93A226D0}"/>
    <dgm:cxn modelId="{74B0CC33-6B26-480E-AEE9-797F941078BE}" type="presOf" srcId="{B3C9C7EF-B8B6-4976-88B1-BF2C1D26DEC8}" destId="{24AE59E9-8EC3-4A05-B814-F01A602C956B}" srcOrd="0" destOrd="1" presId="urn:microsoft.com/office/officeart/2005/8/layout/process1"/>
    <dgm:cxn modelId="{D28B8265-5B87-4C49-A127-26D5AFAE0E09}" type="presOf" srcId="{DEFDFE33-753C-4726-A12B-0A70E55BB14C}" destId="{8907A79B-9494-408F-914E-D356363AF00D}" srcOrd="0" destOrd="0" presId="urn:microsoft.com/office/officeart/2005/8/layout/process1"/>
    <dgm:cxn modelId="{2A57372E-EF3F-4F94-B6D8-E2418FB3D337}" srcId="{92E99528-BF6A-4B2F-9858-4F9C21D06245}" destId="{3F9C88D9-4734-48A7-9F56-18A96BE330F8}" srcOrd="2" destOrd="0" parTransId="{01AD2117-437C-4575-9672-E0AAB4F410AB}" sibTransId="{A4062DDA-A39C-40CF-BF42-71192607F8FF}"/>
    <dgm:cxn modelId="{522974FC-E2B2-45D0-9686-2A839D82990D}" type="presOf" srcId="{5F3381FA-3E31-46C0-8381-54B87E8308ED}" destId="{19424CEB-E80B-4D7F-AF76-57AC6297C7E0}" srcOrd="0" destOrd="0" presId="urn:microsoft.com/office/officeart/2005/8/layout/process1"/>
    <dgm:cxn modelId="{F7618481-3963-4943-BE98-3739653E3099}" type="presOf" srcId="{A4062DDA-A39C-40CF-BF42-71192607F8FF}" destId="{F8DCB4ED-BFEA-455F-98B3-D53AEA132D2F}" srcOrd="1" destOrd="0" presId="urn:microsoft.com/office/officeart/2005/8/layout/process1"/>
    <dgm:cxn modelId="{C4F0F092-77EE-4533-AABA-796F96C5679E}" type="presOf" srcId="{89ADA884-E361-4A34-B655-9E44990902B5}" destId="{3209BD38-32B2-4F67-ADB5-0E627474180D}" srcOrd="0" destOrd="0" presId="urn:microsoft.com/office/officeart/2005/8/layout/process1"/>
    <dgm:cxn modelId="{90A3B71A-9C27-4F5C-81CC-73B4D86161FB}" type="presParOf" srcId="{BB5D4864-2615-476C-A3AD-05012427A6C5}" destId="{1C7DEE21-F525-4D24-9CA5-F12A78FCF5E6}" srcOrd="0" destOrd="0" presId="urn:microsoft.com/office/officeart/2005/8/layout/process1"/>
    <dgm:cxn modelId="{F87008A1-DA81-42A8-BF39-D6B7AECFEFE6}" type="presParOf" srcId="{BB5D4864-2615-476C-A3AD-05012427A6C5}" destId="{35F5C72C-99ED-40F2-8466-A1E90F076F85}" srcOrd="1" destOrd="0" presId="urn:microsoft.com/office/officeart/2005/8/layout/process1"/>
    <dgm:cxn modelId="{1BAA590F-016D-4C4A-9106-5DA659812106}" type="presParOf" srcId="{35F5C72C-99ED-40F2-8466-A1E90F076F85}" destId="{23542679-B33D-499C-98EC-C697FCEE9AEC}" srcOrd="0" destOrd="0" presId="urn:microsoft.com/office/officeart/2005/8/layout/process1"/>
    <dgm:cxn modelId="{017139C2-A844-4581-9515-BF7A275A32C5}" type="presParOf" srcId="{BB5D4864-2615-476C-A3AD-05012427A6C5}" destId="{BA36087D-833E-4721-9F06-E5E0E634C129}" srcOrd="2" destOrd="0" presId="urn:microsoft.com/office/officeart/2005/8/layout/process1"/>
    <dgm:cxn modelId="{7D0409B3-F055-4597-BFD3-08CB6157DC96}" type="presParOf" srcId="{BB5D4864-2615-476C-A3AD-05012427A6C5}" destId="{F4F738C2-DFCE-414F-B385-927484CB7E3C}" srcOrd="3" destOrd="0" presId="urn:microsoft.com/office/officeart/2005/8/layout/process1"/>
    <dgm:cxn modelId="{7BFE4363-0EE2-45BA-B0F2-CD54DF01BDA9}" type="presParOf" srcId="{F4F738C2-DFCE-414F-B385-927484CB7E3C}" destId="{CF758715-9365-4352-B4FA-37970AF92517}" srcOrd="0" destOrd="0" presId="urn:microsoft.com/office/officeart/2005/8/layout/process1"/>
    <dgm:cxn modelId="{7D8A7E2D-B9DF-4014-BBF6-6F27E6E536A5}" type="presParOf" srcId="{BB5D4864-2615-476C-A3AD-05012427A6C5}" destId="{B04D0648-44D7-4BB6-B5C9-CC5A6F16986C}" srcOrd="4" destOrd="0" presId="urn:microsoft.com/office/officeart/2005/8/layout/process1"/>
    <dgm:cxn modelId="{A2E3615B-11CC-46F5-A60B-2CEA4FE6142E}" type="presParOf" srcId="{BB5D4864-2615-476C-A3AD-05012427A6C5}" destId="{AEF39FA7-81F1-4B0A-93F6-23A97B05D30D}" srcOrd="5" destOrd="0" presId="urn:microsoft.com/office/officeart/2005/8/layout/process1"/>
    <dgm:cxn modelId="{FC947980-C856-4201-8A0D-230264EFB4F9}" type="presParOf" srcId="{AEF39FA7-81F1-4B0A-93F6-23A97B05D30D}" destId="{F8DCB4ED-BFEA-455F-98B3-D53AEA132D2F}" srcOrd="0" destOrd="0" presId="urn:microsoft.com/office/officeart/2005/8/layout/process1"/>
    <dgm:cxn modelId="{654E649D-22C5-4D19-83BF-55ADBEA7CB40}" type="presParOf" srcId="{BB5D4864-2615-476C-A3AD-05012427A6C5}" destId="{3209BD38-32B2-4F67-ADB5-0E627474180D}" srcOrd="6" destOrd="0" presId="urn:microsoft.com/office/officeart/2005/8/layout/process1"/>
    <dgm:cxn modelId="{BD6B24F0-FB20-443E-BFC6-B278E7E2B070}" type="presParOf" srcId="{BB5D4864-2615-476C-A3AD-05012427A6C5}" destId="{8907A79B-9494-408F-914E-D356363AF00D}" srcOrd="7" destOrd="0" presId="urn:microsoft.com/office/officeart/2005/8/layout/process1"/>
    <dgm:cxn modelId="{FF279F20-531F-49BC-BC59-82D80D1C2168}" type="presParOf" srcId="{8907A79B-9494-408F-914E-D356363AF00D}" destId="{4537C8A1-DC8D-444C-B948-634EFE9DE466}" srcOrd="0" destOrd="0" presId="urn:microsoft.com/office/officeart/2005/8/layout/process1"/>
    <dgm:cxn modelId="{331BC749-CAAD-481C-A528-63AB20273BB4}" type="presParOf" srcId="{BB5D4864-2615-476C-A3AD-05012427A6C5}" destId="{19424CEB-E80B-4D7F-AF76-57AC6297C7E0}" srcOrd="8" destOrd="0" presId="urn:microsoft.com/office/officeart/2005/8/layout/process1"/>
    <dgm:cxn modelId="{0D1276B2-AD23-43B8-BF04-2522F2571F24}" type="presParOf" srcId="{BB5D4864-2615-476C-A3AD-05012427A6C5}" destId="{1B28AE85-29C2-43D9-9297-C80C9EB12439}" srcOrd="9" destOrd="0" presId="urn:microsoft.com/office/officeart/2005/8/layout/process1"/>
    <dgm:cxn modelId="{689D8D88-D5DC-4008-951E-335560577E63}" type="presParOf" srcId="{1B28AE85-29C2-43D9-9297-C80C9EB12439}" destId="{658E0158-5402-4ABB-B350-51C24F52EA22}" srcOrd="0" destOrd="0" presId="urn:microsoft.com/office/officeart/2005/8/layout/process1"/>
    <dgm:cxn modelId="{345A0161-A404-43C4-B5B8-83F117BD16FB}" type="presParOf" srcId="{BB5D4864-2615-476C-A3AD-05012427A6C5}" destId="{24AE59E9-8EC3-4A05-B814-F01A602C956B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1E45AC-99EC-4A1F-877C-3F58D7AD9C8F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</dgm:pt>
    <dgm:pt modelId="{40BC5D6D-0088-4B79-A8FD-54BD111D664E}">
      <dgm:prSet phldrT="[Texto]"/>
      <dgm:spPr>
        <a:solidFill>
          <a:srgbClr val="1A5D70"/>
        </a:solidFill>
      </dgm:spPr>
      <dgm:t>
        <a:bodyPr/>
        <a:lstStyle/>
        <a:p>
          <a:r>
            <a:rPr lang="pt-BR" dirty="0"/>
            <a:t>Nacional: </a:t>
          </a:r>
        </a:p>
        <a:p>
          <a:r>
            <a:rPr lang="pt-BR" dirty="0"/>
            <a:t>Executiva Nacional (Comitê Gestor) e Assembleia Geral</a:t>
          </a:r>
        </a:p>
      </dgm:t>
    </dgm:pt>
    <dgm:pt modelId="{BE529D31-A091-47BB-A028-0D3640D7CA91}" type="parTrans" cxnId="{F30CDB71-CF80-4DBC-81B8-DA0C90A1EA4E}">
      <dgm:prSet/>
      <dgm:spPr/>
      <dgm:t>
        <a:bodyPr/>
        <a:lstStyle/>
        <a:p>
          <a:endParaRPr lang="pt-BR"/>
        </a:p>
      </dgm:t>
    </dgm:pt>
    <dgm:pt modelId="{FC02D8AC-AB6F-4EAE-AB08-97C11E4E9D62}" type="sibTrans" cxnId="{F30CDB71-CF80-4DBC-81B8-DA0C90A1EA4E}">
      <dgm:prSet/>
      <dgm:spPr>
        <a:solidFill>
          <a:srgbClr val="1A5D70"/>
        </a:solidFill>
      </dgm:spPr>
      <dgm:t>
        <a:bodyPr/>
        <a:lstStyle/>
        <a:p>
          <a:endParaRPr lang="pt-BR"/>
        </a:p>
      </dgm:t>
    </dgm:pt>
    <dgm:pt modelId="{C7C0708D-2872-4232-B6EA-0EEEC0BA636E}">
      <dgm:prSet phldrT="[Texto]"/>
      <dgm:spPr/>
      <dgm:t>
        <a:bodyPr/>
        <a:lstStyle/>
        <a:p>
          <a:r>
            <a:rPr lang="pt-BR" dirty="0">
              <a:solidFill>
                <a:schemeClr val="accent5">
                  <a:lumMod val="50000"/>
                </a:schemeClr>
              </a:solidFill>
            </a:rPr>
            <a:t>Estadual:</a:t>
          </a:r>
        </a:p>
        <a:p>
          <a:r>
            <a:rPr lang="pt-BR" dirty="0">
              <a:solidFill>
                <a:schemeClr val="accent5">
                  <a:lumMod val="50000"/>
                </a:schemeClr>
              </a:solidFill>
            </a:rPr>
            <a:t>Comitês Estaduais</a:t>
          </a:r>
        </a:p>
      </dgm:t>
    </dgm:pt>
    <dgm:pt modelId="{04C083BB-0C38-4248-8445-AD0D08699102}" type="parTrans" cxnId="{972F6530-28CF-4C06-A7CD-C3745929DC60}">
      <dgm:prSet/>
      <dgm:spPr/>
      <dgm:t>
        <a:bodyPr/>
        <a:lstStyle/>
        <a:p>
          <a:endParaRPr lang="pt-BR"/>
        </a:p>
      </dgm:t>
    </dgm:pt>
    <dgm:pt modelId="{F1F72B11-EAA8-4109-BE3D-88CCE8A2F3E5}" type="sibTrans" cxnId="{972F6530-28CF-4C06-A7CD-C3745929DC60}">
      <dgm:prSet/>
      <dgm:spPr/>
      <dgm:t>
        <a:bodyPr/>
        <a:lstStyle/>
        <a:p>
          <a:endParaRPr lang="pt-BR"/>
        </a:p>
      </dgm:t>
    </dgm:pt>
    <dgm:pt modelId="{A0EC0339-BC08-4671-80DE-BCDEDBA2C202}">
      <dgm:prSet phldrT="[Texto]"/>
      <dgm:spPr/>
      <dgm:t>
        <a:bodyPr/>
        <a:lstStyle/>
        <a:p>
          <a:r>
            <a:rPr lang="pt-BR" dirty="0">
              <a:solidFill>
                <a:schemeClr val="accent5">
                  <a:lumMod val="50000"/>
                </a:schemeClr>
              </a:solidFill>
            </a:rPr>
            <a:t>Municipal:</a:t>
          </a:r>
        </a:p>
        <a:p>
          <a:r>
            <a:rPr lang="pt-BR" dirty="0">
              <a:solidFill>
                <a:schemeClr val="accent5">
                  <a:lumMod val="50000"/>
                </a:schemeClr>
              </a:solidFill>
            </a:rPr>
            <a:t>Comitês ou Fóruns Municipais</a:t>
          </a:r>
        </a:p>
      </dgm:t>
    </dgm:pt>
    <dgm:pt modelId="{14FE61B0-3754-46B9-824C-DFEB49866C9F}" type="parTrans" cxnId="{41D5C054-3438-48B6-B6FC-9499B8F972F5}">
      <dgm:prSet/>
      <dgm:spPr/>
      <dgm:t>
        <a:bodyPr/>
        <a:lstStyle/>
        <a:p>
          <a:endParaRPr lang="pt-BR"/>
        </a:p>
      </dgm:t>
    </dgm:pt>
    <dgm:pt modelId="{3F28A74F-5A37-4357-8388-157C3BE666E7}" type="sibTrans" cxnId="{41D5C054-3438-48B6-B6FC-9499B8F972F5}">
      <dgm:prSet/>
      <dgm:spPr/>
      <dgm:t>
        <a:bodyPr/>
        <a:lstStyle/>
        <a:p>
          <a:endParaRPr lang="pt-BR"/>
        </a:p>
      </dgm:t>
    </dgm:pt>
    <dgm:pt modelId="{4C29384E-9760-4D86-9063-C30DFDF7AEE9}" type="pres">
      <dgm:prSet presAssocID="{141E45AC-99EC-4A1F-877C-3F58D7AD9C8F}" presName="Name0" presStyleCnt="0">
        <dgm:presLayoutVars>
          <dgm:dir/>
          <dgm:resizeHandles val="exact"/>
        </dgm:presLayoutVars>
      </dgm:prSet>
      <dgm:spPr/>
    </dgm:pt>
    <dgm:pt modelId="{417BB09D-25F1-4723-A850-A2448888AEF8}" type="pres">
      <dgm:prSet presAssocID="{40BC5D6D-0088-4B79-A8FD-54BD111D66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343E42-92BC-4033-AA6E-F27AE86253B7}" type="pres">
      <dgm:prSet presAssocID="{FC02D8AC-AB6F-4EAE-AB08-97C11E4E9D62}" presName="sibTrans" presStyleLbl="sibTrans2D1" presStyleIdx="0" presStyleCnt="3"/>
      <dgm:spPr/>
      <dgm:t>
        <a:bodyPr/>
        <a:lstStyle/>
        <a:p>
          <a:endParaRPr lang="pt-BR"/>
        </a:p>
      </dgm:t>
    </dgm:pt>
    <dgm:pt modelId="{2E9B1F40-D492-43DC-95BF-3128D335AD1F}" type="pres">
      <dgm:prSet presAssocID="{FC02D8AC-AB6F-4EAE-AB08-97C11E4E9D62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FC698655-DAD6-4640-B7E8-87BB6A787AFC}" type="pres">
      <dgm:prSet presAssocID="{C7C0708D-2872-4232-B6EA-0EEEC0BA63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AE4EFC-657A-48BE-8D81-0A443706EFC4}" type="pres">
      <dgm:prSet presAssocID="{F1F72B11-EAA8-4109-BE3D-88CCE8A2F3E5}" presName="sibTrans" presStyleLbl="sibTrans2D1" presStyleIdx="1" presStyleCnt="3"/>
      <dgm:spPr/>
      <dgm:t>
        <a:bodyPr/>
        <a:lstStyle/>
        <a:p>
          <a:endParaRPr lang="pt-BR"/>
        </a:p>
      </dgm:t>
    </dgm:pt>
    <dgm:pt modelId="{560688D3-76E0-4148-BC5F-539E6F46AC9D}" type="pres">
      <dgm:prSet presAssocID="{F1F72B11-EAA8-4109-BE3D-88CCE8A2F3E5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F916D2FB-EB7E-410C-8601-D4DA878C7907}" type="pres">
      <dgm:prSet presAssocID="{A0EC0339-BC08-4671-80DE-BCDEDBA2C2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25E426-A1E1-4ADB-81D4-519BEF2BF66D}" type="pres">
      <dgm:prSet presAssocID="{3F28A74F-5A37-4357-8388-157C3BE666E7}" presName="sibTrans" presStyleLbl="sibTrans2D1" presStyleIdx="2" presStyleCnt="3"/>
      <dgm:spPr/>
      <dgm:t>
        <a:bodyPr/>
        <a:lstStyle/>
        <a:p>
          <a:endParaRPr lang="pt-BR"/>
        </a:p>
      </dgm:t>
    </dgm:pt>
    <dgm:pt modelId="{31FFCAEB-C2B5-448F-A1FC-2AFD3115FB7A}" type="pres">
      <dgm:prSet presAssocID="{3F28A74F-5A37-4357-8388-157C3BE666E7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3ED6FDE8-6AC0-4BFC-826F-20D1B1B76D0D}" type="presOf" srcId="{141E45AC-99EC-4A1F-877C-3F58D7AD9C8F}" destId="{4C29384E-9760-4D86-9063-C30DFDF7AEE9}" srcOrd="0" destOrd="0" presId="urn:microsoft.com/office/officeart/2005/8/layout/cycle7"/>
    <dgm:cxn modelId="{8A96C1D5-A97A-452B-A655-37B7A809BBC1}" type="presOf" srcId="{F1F72B11-EAA8-4109-BE3D-88CCE8A2F3E5}" destId="{38AE4EFC-657A-48BE-8D81-0A443706EFC4}" srcOrd="0" destOrd="0" presId="urn:microsoft.com/office/officeart/2005/8/layout/cycle7"/>
    <dgm:cxn modelId="{AEEBF762-13B6-4873-85EB-429060C1788F}" type="presOf" srcId="{FC02D8AC-AB6F-4EAE-AB08-97C11E4E9D62}" destId="{2E9B1F40-D492-43DC-95BF-3128D335AD1F}" srcOrd="1" destOrd="0" presId="urn:microsoft.com/office/officeart/2005/8/layout/cycle7"/>
    <dgm:cxn modelId="{F30CDB71-CF80-4DBC-81B8-DA0C90A1EA4E}" srcId="{141E45AC-99EC-4A1F-877C-3F58D7AD9C8F}" destId="{40BC5D6D-0088-4B79-A8FD-54BD111D664E}" srcOrd="0" destOrd="0" parTransId="{BE529D31-A091-47BB-A028-0D3640D7CA91}" sibTransId="{FC02D8AC-AB6F-4EAE-AB08-97C11E4E9D62}"/>
    <dgm:cxn modelId="{23A70115-6FB5-4683-AD76-2762C3D30674}" type="presOf" srcId="{3F28A74F-5A37-4357-8388-157C3BE666E7}" destId="{31FFCAEB-C2B5-448F-A1FC-2AFD3115FB7A}" srcOrd="1" destOrd="0" presId="urn:microsoft.com/office/officeart/2005/8/layout/cycle7"/>
    <dgm:cxn modelId="{835468A7-8419-48C9-B6E5-04CCBB7A6E9B}" type="presOf" srcId="{C7C0708D-2872-4232-B6EA-0EEEC0BA636E}" destId="{FC698655-DAD6-4640-B7E8-87BB6A787AFC}" srcOrd="0" destOrd="0" presId="urn:microsoft.com/office/officeart/2005/8/layout/cycle7"/>
    <dgm:cxn modelId="{F18B6AEB-6DCF-49B4-921E-DDCCB8255B3F}" type="presOf" srcId="{F1F72B11-EAA8-4109-BE3D-88CCE8A2F3E5}" destId="{560688D3-76E0-4148-BC5F-539E6F46AC9D}" srcOrd="1" destOrd="0" presId="urn:microsoft.com/office/officeart/2005/8/layout/cycle7"/>
    <dgm:cxn modelId="{972F6530-28CF-4C06-A7CD-C3745929DC60}" srcId="{141E45AC-99EC-4A1F-877C-3F58D7AD9C8F}" destId="{C7C0708D-2872-4232-B6EA-0EEEC0BA636E}" srcOrd="1" destOrd="0" parTransId="{04C083BB-0C38-4248-8445-AD0D08699102}" sibTransId="{F1F72B11-EAA8-4109-BE3D-88CCE8A2F3E5}"/>
    <dgm:cxn modelId="{41D5C054-3438-48B6-B6FC-9499B8F972F5}" srcId="{141E45AC-99EC-4A1F-877C-3F58D7AD9C8F}" destId="{A0EC0339-BC08-4671-80DE-BCDEDBA2C202}" srcOrd="2" destOrd="0" parTransId="{14FE61B0-3754-46B9-824C-DFEB49866C9F}" sibTransId="{3F28A74F-5A37-4357-8388-157C3BE666E7}"/>
    <dgm:cxn modelId="{3EA528D0-B7F0-4EE9-BB62-BD912A8BC340}" type="presOf" srcId="{40BC5D6D-0088-4B79-A8FD-54BD111D664E}" destId="{417BB09D-25F1-4723-A850-A2448888AEF8}" srcOrd="0" destOrd="0" presId="urn:microsoft.com/office/officeart/2005/8/layout/cycle7"/>
    <dgm:cxn modelId="{E153EC56-1F95-4966-A016-ED31E18D9CFB}" type="presOf" srcId="{FC02D8AC-AB6F-4EAE-AB08-97C11E4E9D62}" destId="{D0343E42-92BC-4033-AA6E-F27AE86253B7}" srcOrd="0" destOrd="0" presId="urn:microsoft.com/office/officeart/2005/8/layout/cycle7"/>
    <dgm:cxn modelId="{F5F6A4B6-22FD-4C23-AF54-F6C27C58D7BF}" type="presOf" srcId="{A0EC0339-BC08-4671-80DE-BCDEDBA2C202}" destId="{F916D2FB-EB7E-410C-8601-D4DA878C7907}" srcOrd="0" destOrd="0" presId="urn:microsoft.com/office/officeart/2005/8/layout/cycle7"/>
    <dgm:cxn modelId="{85E255C7-34B0-48C0-B9B9-6F347B2CB2C4}" type="presOf" srcId="{3F28A74F-5A37-4357-8388-157C3BE666E7}" destId="{1B25E426-A1E1-4ADB-81D4-519BEF2BF66D}" srcOrd="0" destOrd="0" presId="urn:microsoft.com/office/officeart/2005/8/layout/cycle7"/>
    <dgm:cxn modelId="{215DDB71-4C63-4A0A-BFB2-83122449F4EC}" type="presParOf" srcId="{4C29384E-9760-4D86-9063-C30DFDF7AEE9}" destId="{417BB09D-25F1-4723-A850-A2448888AEF8}" srcOrd="0" destOrd="0" presId="urn:microsoft.com/office/officeart/2005/8/layout/cycle7"/>
    <dgm:cxn modelId="{9BF6E770-394E-4204-AA5D-BF91CB511FD4}" type="presParOf" srcId="{4C29384E-9760-4D86-9063-C30DFDF7AEE9}" destId="{D0343E42-92BC-4033-AA6E-F27AE86253B7}" srcOrd="1" destOrd="0" presId="urn:microsoft.com/office/officeart/2005/8/layout/cycle7"/>
    <dgm:cxn modelId="{59730EE6-DCB1-4B36-8C32-7134B5086A4B}" type="presParOf" srcId="{D0343E42-92BC-4033-AA6E-F27AE86253B7}" destId="{2E9B1F40-D492-43DC-95BF-3128D335AD1F}" srcOrd="0" destOrd="0" presId="urn:microsoft.com/office/officeart/2005/8/layout/cycle7"/>
    <dgm:cxn modelId="{F570A34C-5F87-4224-AE1F-191ADC7AEEDC}" type="presParOf" srcId="{4C29384E-9760-4D86-9063-C30DFDF7AEE9}" destId="{FC698655-DAD6-4640-B7E8-87BB6A787AFC}" srcOrd="2" destOrd="0" presId="urn:microsoft.com/office/officeart/2005/8/layout/cycle7"/>
    <dgm:cxn modelId="{0C434F97-DCC6-4412-81E6-C9E0F5B9316B}" type="presParOf" srcId="{4C29384E-9760-4D86-9063-C30DFDF7AEE9}" destId="{38AE4EFC-657A-48BE-8D81-0A443706EFC4}" srcOrd="3" destOrd="0" presId="urn:microsoft.com/office/officeart/2005/8/layout/cycle7"/>
    <dgm:cxn modelId="{34C4D47E-B66E-4A0F-AC68-761E10EDB97A}" type="presParOf" srcId="{38AE4EFC-657A-48BE-8D81-0A443706EFC4}" destId="{560688D3-76E0-4148-BC5F-539E6F46AC9D}" srcOrd="0" destOrd="0" presId="urn:microsoft.com/office/officeart/2005/8/layout/cycle7"/>
    <dgm:cxn modelId="{21EEBFAB-3A43-422F-8233-CCD77D9081CB}" type="presParOf" srcId="{4C29384E-9760-4D86-9063-C30DFDF7AEE9}" destId="{F916D2FB-EB7E-410C-8601-D4DA878C7907}" srcOrd="4" destOrd="0" presId="urn:microsoft.com/office/officeart/2005/8/layout/cycle7"/>
    <dgm:cxn modelId="{FC6CF54A-4231-4301-BB6D-2DC1005EDC0F}" type="presParOf" srcId="{4C29384E-9760-4D86-9063-C30DFDF7AEE9}" destId="{1B25E426-A1E1-4ADB-81D4-519BEF2BF66D}" srcOrd="5" destOrd="0" presId="urn:microsoft.com/office/officeart/2005/8/layout/cycle7"/>
    <dgm:cxn modelId="{37FF9034-BD1E-4C14-B01A-2165FECF4BCD}" type="presParOf" srcId="{1B25E426-A1E1-4ADB-81D4-519BEF2BF66D}" destId="{31FFCAEB-C2B5-448F-A1FC-2AFD3115FB7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7C6BD8-9DE9-4F9C-BBCB-7D249587B052}" type="doc">
      <dgm:prSet loTypeId="urn:microsoft.com/office/officeart/2005/8/layout/radial6" loCatId="cycle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FFE3FC49-835B-4E8D-A824-297779FE9948}">
      <dgm:prSet phldrT="[Texto]"/>
      <dgm:spPr/>
      <dgm:t>
        <a:bodyPr/>
        <a:lstStyle/>
        <a:p>
          <a:r>
            <a:rPr lang="pt-BR" dirty="0"/>
            <a:t>Rede Brasileira</a:t>
          </a:r>
        </a:p>
      </dgm:t>
    </dgm:pt>
    <dgm:pt modelId="{CEDE3747-D4D2-4640-84F7-0E1F560A739D}" type="parTrans" cxnId="{744BF6D6-B2EC-4C08-BC38-7377E4DC3983}">
      <dgm:prSet/>
      <dgm:spPr/>
      <dgm:t>
        <a:bodyPr/>
        <a:lstStyle/>
        <a:p>
          <a:endParaRPr lang="pt-BR"/>
        </a:p>
      </dgm:t>
    </dgm:pt>
    <dgm:pt modelId="{91E24FF0-DE79-409A-8ADE-CAFF6DD6B694}" type="sibTrans" cxnId="{744BF6D6-B2EC-4C08-BC38-7377E4DC3983}">
      <dgm:prSet/>
      <dgm:spPr/>
      <dgm:t>
        <a:bodyPr/>
        <a:lstStyle/>
        <a:p>
          <a:endParaRPr lang="pt-BR"/>
        </a:p>
      </dgm:t>
    </dgm:pt>
    <dgm:pt modelId="{FEA79121-0CBA-48C7-ADF5-9E0791673BE5}">
      <dgm:prSet phldrT="[Texto]" custT="1"/>
      <dgm:spPr/>
      <dgm:t>
        <a:bodyPr/>
        <a:lstStyle/>
        <a:p>
          <a:r>
            <a:rPr lang="pt-BR" sz="1200" dirty="0"/>
            <a:t>Ministério da Saúde</a:t>
          </a:r>
        </a:p>
      </dgm:t>
    </dgm:pt>
    <dgm:pt modelId="{15344BB3-AAD6-48DC-BFD3-188D2F083FAC}" type="parTrans" cxnId="{D5D0B2B8-D7D1-4817-8D78-EFA5F94D75D5}">
      <dgm:prSet/>
      <dgm:spPr/>
      <dgm:t>
        <a:bodyPr/>
        <a:lstStyle/>
        <a:p>
          <a:endParaRPr lang="pt-BR"/>
        </a:p>
      </dgm:t>
    </dgm:pt>
    <dgm:pt modelId="{A2767B68-F5B7-49A9-9284-1A2C00355BA9}" type="sibTrans" cxnId="{D5D0B2B8-D7D1-4817-8D78-EFA5F94D75D5}">
      <dgm:prSet/>
      <dgm:spPr/>
      <dgm:t>
        <a:bodyPr/>
        <a:lstStyle/>
        <a:p>
          <a:endParaRPr lang="pt-BR"/>
        </a:p>
      </dgm:t>
    </dgm:pt>
    <dgm:pt modelId="{244C7BE3-437A-4D8D-A0C4-C4FA6BD1580B}">
      <dgm:prSet phldrT="[Texto]" custT="1"/>
      <dgm:spPr/>
      <dgm:t>
        <a:bodyPr/>
        <a:lstStyle/>
        <a:p>
          <a:r>
            <a:rPr lang="pt-BR" sz="1200" dirty="0"/>
            <a:t>Comitês Estaduais</a:t>
          </a:r>
        </a:p>
      </dgm:t>
    </dgm:pt>
    <dgm:pt modelId="{654C09A4-D782-4F19-9CB7-201E972D2862}" type="parTrans" cxnId="{1B2A4BDB-D5F8-4470-8C70-3DFD4621A5EC}">
      <dgm:prSet/>
      <dgm:spPr/>
      <dgm:t>
        <a:bodyPr/>
        <a:lstStyle/>
        <a:p>
          <a:endParaRPr lang="pt-BR"/>
        </a:p>
      </dgm:t>
    </dgm:pt>
    <dgm:pt modelId="{B191A6A0-303C-443D-A22D-BC959A5415C7}" type="sibTrans" cxnId="{1B2A4BDB-D5F8-4470-8C70-3DFD4621A5EC}">
      <dgm:prSet/>
      <dgm:spPr/>
      <dgm:t>
        <a:bodyPr/>
        <a:lstStyle/>
        <a:p>
          <a:endParaRPr lang="pt-BR"/>
        </a:p>
      </dgm:t>
    </dgm:pt>
    <dgm:pt modelId="{2326262F-ADCA-4C31-84DC-E4064CD44E9A}">
      <dgm:prSet phldrT="[Texto]" custT="1"/>
      <dgm:spPr/>
      <dgm:t>
        <a:bodyPr/>
        <a:lstStyle/>
        <a:p>
          <a:r>
            <a:rPr lang="pt-BR" sz="1050" smtClean="0"/>
            <a:t>Parceria Brasileira (STOPTB Brasil)</a:t>
          </a:r>
          <a:endParaRPr lang="pt-BR" sz="1050" dirty="0"/>
        </a:p>
      </dgm:t>
    </dgm:pt>
    <dgm:pt modelId="{A55A0DC4-6E0A-4E23-8D94-A44DF103D728}" type="parTrans" cxnId="{7F02687F-F125-40FB-803D-4A4F30895E74}">
      <dgm:prSet/>
      <dgm:spPr/>
      <dgm:t>
        <a:bodyPr/>
        <a:lstStyle/>
        <a:p>
          <a:endParaRPr lang="pt-BR"/>
        </a:p>
      </dgm:t>
    </dgm:pt>
    <dgm:pt modelId="{4B0DC03F-47F6-4D38-81B5-CF92336B4168}" type="sibTrans" cxnId="{7F02687F-F125-40FB-803D-4A4F30895E74}">
      <dgm:prSet/>
      <dgm:spPr/>
      <dgm:t>
        <a:bodyPr/>
        <a:lstStyle/>
        <a:p>
          <a:endParaRPr lang="pt-BR"/>
        </a:p>
      </dgm:t>
    </dgm:pt>
    <dgm:pt modelId="{CF776FF3-FA2C-4DCF-87D7-082E78574DA9}">
      <dgm:prSet phldrT="[Texto]" custT="1"/>
      <dgm:spPr/>
      <dgm:t>
        <a:bodyPr/>
        <a:lstStyle/>
        <a:p>
          <a:r>
            <a:rPr lang="pt-BR" sz="1200" dirty="0"/>
            <a:t>Programas de TB e IST-AIDS</a:t>
          </a:r>
        </a:p>
      </dgm:t>
    </dgm:pt>
    <dgm:pt modelId="{5902732F-E186-4BF3-8231-9238E03C5939}" type="parTrans" cxnId="{312A8665-9713-4F7F-8BF8-41506711751A}">
      <dgm:prSet/>
      <dgm:spPr/>
      <dgm:t>
        <a:bodyPr/>
        <a:lstStyle/>
        <a:p>
          <a:endParaRPr lang="pt-BR"/>
        </a:p>
      </dgm:t>
    </dgm:pt>
    <dgm:pt modelId="{676F0825-0E38-464C-B570-0D47DEDAC3DF}" type="sibTrans" cxnId="{312A8665-9713-4F7F-8BF8-41506711751A}">
      <dgm:prSet/>
      <dgm:spPr/>
      <dgm:t>
        <a:bodyPr/>
        <a:lstStyle/>
        <a:p>
          <a:endParaRPr lang="pt-BR"/>
        </a:p>
      </dgm:t>
    </dgm:pt>
    <dgm:pt modelId="{8F842166-88A8-4E51-A7AE-4D5172EA1704}">
      <dgm:prSet phldrT="[Texto]" custT="1"/>
      <dgm:spPr/>
      <dgm:t>
        <a:bodyPr/>
        <a:lstStyle/>
        <a:p>
          <a:r>
            <a:rPr lang="pt-BR" sz="1100" dirty="0"/>
            <a:t>Câmara dos Deputados</a:t>
          </a:r>
        </a:p>
      </dgm:t>
    </dgm:pt>
    <dgm:pt modelId="{CFFE0786-5BDF-41A1-9130-9EE8B9738353}" type="parTrans" cxnId="{72A42F08-705E-4601-B4EC-52813F176395}">
      <dgm:prSet/>
      <dgm:spPr/>
      <dgm:t>
        <a:bodyPr/>
        <a:lstStyle/>
        <a:p>
          <a:endParaRPr lang="pt-BR"/>
        </a:p>
      </dgm:t>
    </dgm:pt>
    <dgm:pt modelId="{2D7CA32F-3D8A-4B88-854E-982C77C64DF9}" type="sibTrans" cxnId="{72A42F08-705E-4601-B4EC-52813F176395}">
      <dgm:prSet/>
      <dgm:spPr/>
      <dgm:t>
        <a:bodyPr/>
        <a:lstStyle/>
        <a:p>
          <a:endParaRPr lang="pt-BR"/>
        </a:p>
      </dgm:t>
    </dgm:pt>
    <dgm:pt modelId="{41DEEB75-508B-4F5F-BE5F-A217CD6376F0}">
      <dgm:prSet phldrT="[Texto]"/>
      <dgm:spPr/>
      <dgm:t>
        <a:bodyPr/>
        <a:lstStyle/>
        <a:p>
          <a:r>
            <a:rPr lang="pt-BR" dirty="0"/>
            <a:t>Instituições e Conselhos de Classe</a:t>
          </a:r>
        </a:p>
      </dgm:t>
    </dgm:pt>
    <dgm:pt modelId="{608ED705-D342-4910-8BC6-43525B810691}" type="parTrans" cxnId="{15B7C231-FC4F-4C03-8AFD-4751956AB7B9}">
      <dgm:prSet/>
      <dgm:spPr/>
      <dgm:t>
        <a:bodyPr/>
        <a:lstStyle/>
        <a:p>
          <a:endParaRPr lang="pt-BR"/>
        </a:p>
      </dgm:t>
    </dgm:pt>
    <dgm:pt modelId="{A505F352-EC2E-4542-BCB0-6CBE3222B176}" type="sibTrans" cxnId="{15B7C231-FC4F-4C03-8AFD-4751956AB7B9}">
      <dgm:prSet/>
      <dgm:spPr/>
      <dgm:t>
        <a:bodyPr/>
        <a:lstStyle/>
        <a:p>
          <a:endParaRPr lang="pt-BR"/>
        </a:p>
      </dgm:t>
    </dgm:pt>
    <dgm:pt modelId="{D04900D5-963F-4748-9E3E-C21E6877E00B}">
      <dgm:prSet phldrT="[Texto]" custT="1"/>
      <dgm:spPr/>
      <dgm:t>
        <a:bodyPr/>
        <a:lstStyle/>
        <a:p>
          <a:r>
            <a:rPr lang="pt-BR" sz="1200" dirty="0"/>
            <a:t>Academia</a:t>
          </a:r>
        </a:p>
      </dgm:t>
    </dgm:pt>
    <dgm:pt modelId="{6F136C68-2835-44E9-A245-FC8419B7F6F5}" type="parTrans" cxnId="{5B676439-5C37-435C-970D-D0B7032A224C}">
      <dgm:prSet/>
      <dgm:spPr/>
      <dgm:t>
        <a:bodyPr/>
        <a:lstStyle/>
        <a:p>
          <a:endParaRPr lang="pt-BR"/>
        </a:p>
      </dgm:t>
    </dgm:pt>
    <dgm:pt modelId="{EE493095-2397-4D9B-BAF3-788141ADA95F}" type="sibTrans" cxnId="{5B676439-5C37-435C-970D-D0B7032A224C}">
      <dgm:prSet/>
      <dgm:spPr/>
      <dgm:t>
        <a:bodyPr/>
        <a:lstStyle/>
        <a:p>
          <a:endParaRPr lang="pt-BR"/>
        </a:p>
      </dgm:t>
    </dgm:pt>
    <dgm:pt modelId="{48E4EB6C-D39B-441E-8D36-B3461267F485}">
      <dgm:prSet phldrT="[Texto]" custT="1"/>
      <dgm:spPr/>
      <dgm:t>
        <a:bodyPr/>
        <a:lstStyle/>
        <a:p>
          <a:r>
            <a:rPr lang="pt-BR" sz="1200" dirty="0"/>
            <a:t>Entes jurídicos</a:t>
          </a:r>
        </a:p>
      </dgm:t>
    </dgm:pt>
    <dgm:pt modelId="{EA5B6F31-6147-4727-B690-A03708A19793}" type="parTrans" cxnId="{95A9197F-07E3-458C-8EC8-6D3018CB10ED}">
      <dgm:prSet/>
      <dgm:spPr/>
      <dgm:t>
        <a:bodyPr/>
        <a:lstStyle/>
        <a:p>
          <a:endParaRPr lang="pt-BR"/>
        </a:p>
      </dgm:t>
    </dgm:pt>
    <dgm:pt modelId="{AEB03991-F01C-443C-9B20-F02FD2073C44}" type="sibTrans" cxnId="{95A9197F-07E3-458C-8EC8-6D3018CB10ED}">
      <dgm:prSet/>
      <dgm:spPr/>
      <dgm:t>
        <a:bodyPr/>
        <a:lstStyle/>
        <a:p>
          <a:endParaRPr lang="pt-BR"/>
        </a:p>
      </dgm:t>
    </dgm:pt>
    <dgm:pt modelId="{A9E02D45-0ED5-4B1E-97F3-8DED205D0E6E}">
      <dgm:prSet phldrT="[Texto]"/>
      <dgm:spPr/>
      <dgm:t>
        <a:bodyPr/>
        <a:lstStyle/>
        <a:p>
          <a:r>
            <a:rPr lang="pt-BR" dirty="0"/>
            <a:t>OPAS</a:t>
          </a:r>
        </a:p>
      </dgm:t>
    </dgm:pt>
    <dgm:pt modelId="{2CFE65BE-630D-4CCE-ABE5-D08C173882CF}" type="parTrans" cxnId="{CEC42784-38D9-4E5E-9213-2EB1A89159BE}">
      <dgm:prSet/>
      <dgm:spPr/>
      <dgm:t>
        <a:bodyPr/>
        <a:lstStyle/>
        <a:p>
          <a:endParaRPr lang="pt-BR"/>
        </a:p>
      </dgm:t>
    </dgm:pt>
    <dgm:pt modelId="{7B66CAAD-2C9F-420D-9256-5B2934910320}" type="sibTrans" cxnId="{CEC42784-38D9-4E5E-9213-2EB1A89159BE}">
      <dgm:prSet/>
      <dgm:spPr/>
      <dgm:t>
        <a:bodyPr/>
        <a:lstStyle/>
        <a:p>
          <a:endParaRPr lang="pt-BR"/>
        </a:p>
      </dgm:t>
    </dgm:pt>
    <dgm:pt modelId="{D2DF1CA1-A1A0-4D38-B8CB-AEA2ED4C5000}">
      <dgm:prSet phldrT="[Texto]" custScaleX="113379" custScaleY="119815"/>
      <dgm:spPr/>
      <dgm:t>
        <a:bodyPr/>
        <a:lstStyle/>
        <a:p>
          <a:endParaRPr lang="pt-BR"/>
        </a:p>
      </dgm:t>
    </dgm:pt>
    <dgm:pt modelId="{217975B3-963C-4E41-87C5-68510B7C4DF2}" type="parTrans" cxnId="{C7129181-CF7F-4711-8552-A1EE20195BC7}">
      <dgm:prSet/>
      <dgm:spPr/>
      <dgm:t>
        <a:bodyPr/>
        <a:lstStyle/>
        <a:p>
          <a:endParaRPr lang="pt-BR"/>
        </a:p>
      </dgm:t>
    </dgm:pt>
    <dgm:pt modelId="{D2A9BD63-0E02-46C0-A702-89EFBC431204}" type="sibTrans" cxnId="{C7129181-CF7F-4711-8552-A1EE20195BC7}">
      <dgm:prSet/>
      <dgm:spPr/>
      <dgm:t>
        <a:bodyPr/>
        <a:lstStyle/>
        <a:p>
          <a:endParaRPr lang="pt-BR"/>
        </a:p>
      </dgm:t>
    </dgm:pt>
    <dgm:pt modelId="{ACF2EE3A-EDC7-420A-981F-CA61D88E304A}">
      <dgm:prSet phldrT="[Texto]"/>
      <dgm:spPr/>
      <dgm:t>
        <a:bodyPr/>
        <a:lstStyle/>
        <a:p>
          <a:r>
            <a:rPr lang="pt-BR" dirty="0"/>
            <a:t>OMS</a:t>
          </a:r>
        </a:p>
      </dgm:t>
    </dgm:pt>
    <dgm:pt modelId="{D023937D-6DC7-4AD5-A1C6-D36470015D6D}" type="parTrans" cxnId="{44513FB4-42BD-4C9D-AD8C-9623EFBC44A9}">
      <dgm:prSet/>
      <dgm:spPr/>
      <dgm:t>
        <a:bodyPr/>
        <a:lstStyle/>
        <a:p>
          <a:endParaRPr lang="pt-BR"/>
        </a:p>
      </dgm:t>
    </dgm:pt>
    <dgm:pt modelId="{83DBEE43-E835-4876-B720-C04BEE3D95E7}" type="sibTrans" cxnId="{44513FB4-42BD-4C9D-AD8C-9623EFBC44A9}">
      <dgm:prSet/>
      <dgm:spPr/>
      <dgm:t>
        <a:bodyPr/>
        <a:lstStyle/>
        <a:p>
          <a:endParaRPr lang="pt-BR"/>
        </a:p>
      </dgm:t>
    </dgm:pt>
    <dgm:pt modelId="{077A5850-C44F-4A1C-AE5B-A21DC90E6B56}">
      <dgm:prSet phldrT="[Texto]"/>
      <dgm:spPr/>
      <dgm:t>
        <a:bodyPr/>
        <a:lstStyle/>
        <a:p>
          <a:r>
            <a:rPr lang="pt-BR" dirty="0"/>
            <a:t>Novas instâncias</a:t>
          </a:r>
        </a:p>
      </dgm:t>
    </dgm:pt>
    <dgm:pt modelId="{52B762DE-D324-4E2D-A8AF-F6607DC0129D}" type="parTrans" cxnId="{899AAD9E-D7C4-4167-8ACF-27048C1A03ED}">
      <dgm:prSet/>
      <dgm:spPr/>
      <dgm:t>
        <a:bodyPr/>
        <a:lstStyle/>
        <a:p>
          <a:endParaRPr lang="pt-BR"/>
        </a:p>
      </dgm:t>
    </dgm:pt>
    <dgm:pt modelId="{29A1DAA3-EE8F-438B-B293-B29C2E55FFB3}" type="sibTrans" cxnId="{899AAD9E-D7C4-4167-8ACF-27048C1A03ED}">
      <dgm:prSet/>
      <dgm:spPr/>
      <dgm:t>
        <a:bodyPr/>
        <a:lstStyle/>
        <a:p>
          <a:endParaRPr lang="pt-BR"/>
        </a:p>
      </dgm:t>
    </dgm:pt>
    <dgm:pt modelId="{9BC962DC-6FBD-4053-BC25-A968EF02CADF}">
      <dgm:prSet phldrT="[Texto]"/>
      <dgm:spPr/>
      <dgm:t>
        <a:bodyPr/>
        <a:lstStyle/>
        <a:p>
          <a:r>
            <a:rPr lang="pt-BR" dirty="0"/>
            <a:t>Organizações de Sociedade Civil</a:t>
          </a:r>
        </a:p>
      </dgm:t>
    </dgm:pt>
    <dgm:pt modelId="{5D009669-DF49-4B1D-B9DE-7037CE5ED16C}" type="parTrans" cxnId="{21C872C9-AEF5-49CB-B06E-B5BC9CAF97EE}">
      <dgm:prSet/>
      <dgm:spPr/>
      <dgm:t>
        <a:bodyPr/>
        <a:lstStyle/>
        <a:p>
          <a:endParaRPr lang="pt-BR"/>
        </a:p>
      </dgm:t>
    </dgm:pt>
    <dgm:pt modelId="{42BBE234-485B-4522-8B07-B71366811766}" type="sibTrans" cxnId="{21C872C9-AEF5-49CB-B06E-B5BC9CAF97EE}">
      <dgm:prSet/>
      <dgm:spPr/>
      <dgm:t>
        <a:bodyPr/>
        <a:lstStyle/>
        <a:p>
          <a:endParaRPr lang="pt-BR"/>
        </a:p>
      </dgm:t>
    </dgm:pt>
    <dgm:pt modelId="{5D418309-E86E-4EB7-A862-AB857037B10E}" type="pres">
      <dgm:prSet presAssocID="{677C6BD8-9DE9-4F9C-BBCB-7D249587B0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896416-DA42-4B62-B7BB-9AB4B2B5FD44}" type="pres">
      <dgm:prSet presAssocID="{FFE3FC49-835B-4E8D-A824-297779FE9948}" presName="centerShape" presStyleLbl="node0" presStyleIdx="0" presStyleCnt="1"/>
      <dgm:spPr/>
      <dgm:t>
        <a:bodyPr/>
        <a:lstStyle/>
        <a:p>
          <a:endParaRPr lang="pt-BR"/>
        </a:p>
      </dgm:t>
    </dgm:pt>
    <dgm:pt modelId="{12DB9D67-94F9-4D48-A053-6B9F0259F018}" type="pres">
      <dgm:prSet presAssocID="{FEA79121-0CBA-48C7-ADF5-9E0791673BE5}" presName="node" presStyleLbl="node1" presStyleIdx="0" presStyleCnt="12" custScaleX="154859" custScaleY="1173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F7487-03FA-4397-9768-F6FB01475AD8}" type="pres">
      <dgm:prSet presAssocID="{FEA79121-0CBA-48C7-ADF5-9E0791673BE5}" presName="dummy" presStyleCnt="0"/>
      <dgm:spPr/>
      <dgm:t>
        <a:bodyPr/>
        <a:lstStyle/>
        <a:p>
          <a:endParaRPr lang="pt-BR"/>
        </a:p>
      </dgm:t>
    </dgm:pt>
    <dgm:pt modelId="{3D4D524D-6F0B-4B15-8DBB-F7CEFA907540}" type="pres">
      <dgm:prSet presAssocID="{A2767B68-F5B7-49A9-9284-1A2C00355BA9}" presName="sibTrans" presStyleLbl="sibTrans2D1" presStyleIdx="0" presStyleCnt="12"/>
      <dgm:spPr/>
      <dgm:t>
        <a:bodyPr/>
        <a:lstStyle/>
        <a:p>
          <a:endParaRPr lang="pt-BR"/>
        </a:p>
      </dgm:t>
    </dgm:pt>
    <dgm:pt modelId="{660DE36A-C540-4051-B369-F40F81DCFD25}" type="pres">
      <dgm:prSet presAssocID="{244C7BE3-437A-4D8D-A0C4-C4FA6BD1580B}" presName="node" presStyleLbl="node1" presStyleIdx="1" presStyleCnt="12" custScaleX="144386" custScaleY="1185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5B149E-123D-47EA-A978-5F64F22075E6}" type="pres">
      <dgm:prSet presAssocID="{244C7BE3-437A-4D8D-A0C4-C4FA6BD1580B}" presName="dummy" presStyleCnt="0"/>
      <dgm:spPr/>
      <dgm:t>
        <a:bodyPr/>
        <a:lstStyle/>
        <a:p>
          <a:endParaRPr lang="pt-BR"/>
        </a:p>
      </dgm:t>
    </dgm:pt>
    <dgm:pt modelId="{D4D57043-4F2C-45CE-8CDB-2166673D4754}" type="pres">
      <dgm:prSet presAssocID="{B191A6A0-303C-443D-A22D-BC959A5415C7}" presName="sibTrans" presStyleLbl="sibTrans2D1" presStyleIdx="1" presStyleCnt="12"/>
      <dgm:spPr/>
      <dgm:t>
        <a:bodyPr/>
        <a:lstStyle/>
        <a:p>
          <a:endParaRPr lang="pt-BR"/>
        </a:p>
      </dgm:t>
    </dgm:pt>
    <dgm:pt modelId="{F412392D-CD2F-45C2-83B3-B4BA22CF3401}" type="pres">
      <dgm:prSet presAssocID="{2326262F-ADCA-4C31-84DC-E4064CD44E9A}" presName="node" presStyleLbl="node1" presStyleIdx="2" presStyleCnt="12" custScaleX="169897" custScaleY="1320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F50A5C-85D7-4D96-9C44-BEDBD50C91A5}" type="pres">
      <dgm:prSet presAssocID="{2326262F-ADCA-4C31-84DC-E4064CD44E9A}" presName="dummy" presStyleCnt="0"/>
      <dgm:spPr/>
      <dgm:t>
        <a:bodyPr/>
        <a:lstStyle/>
        <a:p>
          <a:endParaRPr lang="pt-BR"/>
        </a:p>
      </dgm:t>
    </dgm:pt>
    <dgm:pt modelId="{D1529143-4C2D-4C93-A921-562774F1291D}" type="pres">
      <dgm:prSet presAssocID="{4B0DC03F-47F6-4D38-81B5-CF92336B4168}" presName="sibTrans" presStyleLbl="sibTrans2D1" presStyleIdx="2" presStyleCnt="12"/>
      <dgm:spPr/>
      <dgm:t>
        <a:bodyPr/>
        <a:lstStyle/>
        <a:p>
          <a:endParaRPr lang="pt-BR"/>
        </a:p>
      </dgm:t>
    </dgm:pt>
    <dgm:pt modelId="{93427A37-5817-4248-A3C8-ABE8A5982D20}" type="pres">
      <dgm:prSet presAssocID="{9BC962DC-6FBD-4053-BC25-A968EF02CADF}" presName="node" presStyleLbl="node1" presStyleIdx="3" presStyleCnt="12" custScaleX="169897" custScaleY="1320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19DF66-D002-45D4-B35C-53C13AF24EFE}" type="pres">
      <dgm:prSet presAssocID="{9BC962DC-6FBD-4053-BC25-A968EF02CADF}" presName="dummy" presStyleCnt="0"/>
      <dgm:spPr/>
      <dgm:t>
        <a:bodyPr/>
        <a:lstStyle/>
        <a:p>
          <a:endParaRPr lang="pt-BR"/>
        </a:p>
      </dgm:t>
    </dgm:pt>
    <dgm:pt modelId="{45DC01A0-5BE2-48F0-9BF7-ACDBB005CBE2}" type="pres">
      <dgm:prSet presAssocID="{42BBE234-485B-4522-8B07-B71366811766}" presName="sibTrans" presStyleLbl="sibTrans2D1" presStyleIdx="3" presStyleCnt="12"/>
      <dgm:spPr/>
      <dgm:t>
        <a:bodyPr/>
        <a:lstStyle/>
        <a:p>
          <a:endParaRPr lang="pt-BR"/>
        </a:p>
      </dgm:t>
    </dgm:pt>
    <dgm:pt modelId="{3C9339B4-F349-400B-A101-8EFC7ECC0285}" type="pres">
      <dgm:prSet presAssocID="{CF776FF3-FA2C-4DCF-87D7-082E78574DA9}" presName="node" presStyleLbl="node1" presStyleIdx="4" presStyleCnt="12" custScaleX="170114" custScaleY="1207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5754AF-8AED-4597-B4EE-16D06D9D6C63}" type="pres">
      <dgm:prSet presAssocID="{CF776FF3-FA2C-4DCF-87D7-082E78574DA9}" presName="dummy" presStyleCnt="0"/>
      <dgm:spPr/>
      <dgm:t>
        <a:bodyPr/>
        <a:lstStyle/>
        <a:p>
          <a:endParaRPr lang="pt-BR"/>
        </a:p>
      </dgm:t>
    </dgm:pt>
    <dgm:pt modelId="{2EA451C6-4438-44D5-B127-36C31F8AAF83}" type="pres">
      <dgm:prSet presAssocID="{676F0825-0E38-464C-B570-0D47DEDAC3DF}" presName="sibTrans" presStyleLbl="sibTrans2D1" presStyleIdx="4" presStyleCnt="12"/>
      <dgm:spPr/>
      <dgm:t>
        <a:bodyPr/>
        <a:lstStyle/>
        <a:p>
          <a:endParaRPr lang="pt-BR"/>
        </a:p>
      </dgm:t>
    </dgm:pt>
    <dgm:pt modelId="{4E877E32-AF60-462A-AF91-23880875F231}" type="pres">
      <dgm:prSet presAssocID="{8F842166-88A8-4E51-A7AE-4D5172EA1704}" presName="node" presStyleLbl="node1" presStyleIdx="5" presStyleCnt="12" custScaleX="160167" custScaleY="119815" custRadScaleRad="99640" custRadScaleInc="-252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8775DA-498B-491B-B5FD-517E17BF3F86}" type="pres">
      <dgm:prSet presAssocID="{8F842166-88A8-4E51-A7AE-4D5172EA1704}" presName="dummy" presStyleCnt="0"/>
      <dgm:spPr/>
      <dgm:t>
        <a:bodyPr/>
        <a:lstStyle/>
        <a:p>
          <a:endParaRPr lang="pt-BR"/>
        </a:p>
      </dgm:t>
    </dgm:pt>
    <dgm:pt modelId="{2882C2A0-03BD-42AC-A705-7A4723489E5F}" type="pres">
      <dgm:prSet presAssocID="{2D7CA32F-3D8A-4B88-854E-982C77C64DF9}" presName="sibTrans" presStyleLbl="sibTrans2D1" presStyleIdx="5" presStyleCnt="12"/>
      <dgm:spPr/>
      <dgm:t>
        <a:bodyPr/>
        <a:lstStyle/>
        <a:p>
          <a:endParaRPr lang="pt-BR"/>
        </a:p>
      </dgm:t>
    </dgm:pt>
    <dgm:pt modelId="{99E601BA-654F-4E6B-BAF9-2FA8FCD5D88D}" type="pres">
      <dgm:prSet presAssocID="{41DEEB75-508B-4F5F-BE5F-A217CD6376F0}" presName="node" presStyleLbl="node1" presStyleIdx="6" presStyleCnt="12" custScaleX="157779" custScaleY="119815" custRadScaleRad="100668" custRadScaleInc="-107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B57ED7-D1C4-4B1D-A877-59CFEC5F78AE}" type="pres">
      <dgm:prSet presAssocID="{41DEEB75-508B-4F5F-BE5F-A217CD6376F0}" presName="dummy" presStyleCnt="0"/>
      <dgm:spPr/>
      <dgm:t>
        <a:bodyPr/>
        <a:lstStyle/>
        <a:p>
          <a:endParaRPr lang="pt-BR"/>
        </a:p>
      </dgm:t>
    </dgm:pt>
    <dgm:pt modelId="{41CF974A-AF47-4019-BDFB-F85C1BFEDFD7}" type="pres">
      <dgm:prSet presAssocID="{A505F352-EC2E-4542-BCB0-6CBE3222B176}" presName="sibTrans" presStyleLbl="sibTrans2D1" presStyleIdx="6" presStyleCnt="12"/>
      <dgm:spPr/>
      <dgm:t>
        <a:bodyPr/>
        <a:lstStyle/>
        <a:p>
          <a:endParaRPr lang="pt-BR"/>
        </a:p>
      </dgm:t>
    </dgm:pt>
    <dgm:pt modelId="{ABC06804-9D24-4B42-8B70-21828C6308D5}" type="pres">
      <dgm:prSet presAssocID="{D04900D5-963F-4748-9E3E-C21E6877E00B}" presName="node" presStyleLbl="node1" presStyleIdx="7" presStyleCnt="12" custScaleX="155037" custScaleY="1198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00BCF0-3817-4B9A-ACFA-D0584E9A6ED7}" type="pres">
      <dgm:prSet presAssocID="{D04900D5-963F-4748-9E3E-C21E6877E00B}" presName="dummy" presStyleCnt="0"/>
      <dgm:spPr/>
      <dgm:t>
        <a:bodyPr/>
        <a:lstStyle/>
        <a:p>
          <a:endParaRPr lang="pt-BR"/>
        </a:p>
      </dgm:t>
    </dgm:pt>
    <dgm:pt modelId="{3992E87D-1475-4AD7-91F9-FC8AFF3BFA44}" type="pres">
      <dgm:prSet presAssocID="{EE493095-2397-4D9B-BAF3-788141ADA95F}" presName="sibTrans" presStyleLbl="sibTrans2D1" presStyleIdx="7" presStyleCnt="12"/>
      <dgm:spPr/>
      <dgm:t>
        <a:bodyPr/>
        <a:lstStyle/>
        <a:p>
          <a:endParaRPr lang="pt-BR"/>
        </a:p>
      </dgm:t>
    </dgm:pt>
    <dgm:pt modelId="{0F61685F-33BA-4062-ACAB-8FDCBD9DD5E3}" type="pres">
      <dgm:prSet presAssocID="{48E4EB6C-D39B-441E-8D36-B3461267F485}" presName="node" presStyleLbl="node1" presStyleIdx="8" presStyleCnt="12" custScaleX="163798" custScaleY="1198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3500C1-D84B-4596-9738-DDA6758D1121}" type="pres">
      <dgm:prSet presAssocID="{48E4EB6C-D39B-441E-8D36-B3461267F485}" presName="dummy" presStyleCnt="0"/>
      <dgm:spPr/>
      <dgm:t>
        <a:bodyPr/>
        <a:lstStyle/>
        <a:p>
          <a:endParaRPr lang="pt-BR"/>
        </a:p>
      </dgm:t>
    </dgm:pt>
    <dgm:pt modelId="{56A8C6C8-65A1-4944-9F49-E3567DA3DD71}" type="pres">
      <dgm:prSet presAssocID="{AEB03991-F01C-443C-9B20-F02FD2073C44}" presName="sibTrans" presStyleLbl="sibTrans2D1" presStyleIdx="8" presStyleCnt="12"/>
      <dgm:spPr/>
      <dgm:t>
        <a:bodyPr/>
        <a:lstStyle/>
        <a:p>
          <a:endParaRPr lang="pt-BR"/>
        </a:p>
      </dgm:t>
    </dgm:pt>
    <dgm:pt modelId="{818CFB75-862B-49BE-8363-AF6C722AD0B0}" type="pres">
      <dgm:prSet presAssocID="{077A5850-C44F-4A1C-AE5B-A21DC90E6B56}" presName="node" presStyleLbl="node1" presStyleIdx="9" presStyleCnt="12" custScaleX="163798" custScaleY="1198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3F77D1-A0A8-4CB0-9D23-BE5609AECD42}" type="pres">
      <dgm:prSet presAssocID="{077A5850-C44F-4A1C-AE5B-A21DC90E6B56}" presName="dummy" presStyleCnt="0"/>
      <dgm:spPr/>
      <dgm:t>
        <a:bodyPr/>
        <a:lstStyle/>
        <a:p>
          <a:endParaRPr lang="pt-BR"/>
        </a:p>
      </dgm:t>
    </dgm:pt>
    <dgm:pt modelId="{D66B8C4E-217A-4EC2-8EEC-C0FCC9336375}" type="pres">
      <dgm:prSet presAssocID="{29A1DAA3-EE8F-438B-B293-B29C2E55FFB3}" presName="sibTrans" presStyleLbl="sibTrans2D1" presStyleIdx="9" presStyleCnt="12"/>
      <dgm:spPr/>
      <dgm:t>
        <a:bodyPr/>
        <a:lstStyle/>
        <a:p>
          <a:endParaRPr lang="pt-BR"/>
        </a:p>
      </dgm:t>
    </dgm:pt>
    <dgm:pt modelId="{4CB14B63-6A19-442F-960C-6B09D00FC8DA}" type="pres">
      <dgm:prSet presAssocID="{A9E02D45-0ED5-4B1E-97F3-8DED205D0E6E}" presName="node" presStyleLbl="node1" presStyleIdx="10" presStyleCnt="12" custScaleX="174148" custScaleY="1198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C7E568-34C8-46DA-885F-93B398EB961A}" type="pres">
      <dgm:prSet presAssocID="{A9E02D45-0ED5-4B1E-97F3-8DED205D0E6E}" presName="dummy" presStyleCnt="0"/>
      <dgm:spPr/>
      <dgm:t>
        <a:bodyPr/>
        <a:lstStyle/>
        <a:p>
          <a:endParaRPr lang="pt-BR"/>
        </a:p>
      </dgm:t>
    </dgm:pt>
    <dgm:pt modelId="{8F7883BE-F901-4803-A8DE-F1FCB96A5540}" type="pres">
      <dgm:prSet presAssocID="{7B66CAAD-2C9F-420D-9256-5B2934910320}" presName="sibTrans" presStyleLbl="sibTrans2D1" presStyleIdx="10" presStyleCnt="12"/>
      <dgm:spPr/>
      <dgm:t>
        <a:bodyPr/>
        <a:lstStyle/>
        <a:p>
          <a:endParaRPr lang="pt-BR"/>
        </a:p>
      </dgm:t>
    </dgm:pt>
    <dgm:pt modelId="{408ED753-5C84-415F-B2CD-7FEC437AC517}" type="pres">
      <dgm:prSet presAssocID="{ACF2EE3A-EDC7-420A-981F-CA61D88E304A}" presName="node" presStyleLbl="node1" presStyleIdx="11" presStyleCnt="12" custScaleX="155037" custScaleY="1198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6A91E8-12E0-4B9E-9D5A-459CEAEB5526}" type="pres">
      <dgm:prSet presAssocID="{ACF2EE3A-EDC7-420A-981F-CA61D88E304A}" presName="dummy" presStyleCnt="0"/>
      <dgm:spPr/>
      <dgm:t>
        <a:bodyPr/>
        <a:lstStyle/>
        <a:p>
          <a:endParaRPr lang="pt-BR"/>
        </a:p>
      </dgm:t>
    </dgm:pt>
    <dgm:pt modelId="{5B4BA42A-107A-4F87-B9F3-C9DC0929F3FB}" type="pres">
      <dgm:prSet presAssocID="{83DBEE43-E835-4876-B720-C04BEE3D95E7}" presName="sibTrans" presStyleLbl="sibTrans2D1" presStyleIdx="11" presStyleCnt="12"/>
      <dgm:spPr/>
      <dgm:t>
        <a:bodyPr/>
        <a:lstStyle/>
        <a:p>
          <a:endParaRPr lang="pt-BR"/>
        </a:p>
      </dgm:t>
    </dgm:pt>
  </dgm:ptLst>
  <dgm:cxnLst>
    <dgm:cxn modelId="{1B2A4BDB-D5F8-4470-8C70-3DFD4621A5EC}" srcId="{FFE3FC49-835B-4E8D-A824-297779FE9948}" destId="{244C7BE3-437A-4D8D-A0C4-C4FA6BD1580B}" srcOrd="1" destOrd="0" parTransId="{654C09A4-D782-4F19-9CB7-201E972D2862}" sibTransId="{B191A6A0-303C-443D-A22D-BC959A5415C7}"/>
    <dgm:cxn modelId="{7270FDFF-6EAD-481B-A96F-DD08DD6EFC56}" type="presOf" srcId="{676F0825-0E38-464C-B570-0D47DEDAC3DF}" destId="{2EA451C6-4438-44D5-B127-36C31F8AAF83}" srcOrd="0" destOrd="0" presId="urn:microsoft.com/office/officeart/2005/8/layout/radial6"/>
    <dgm:cxn modelId="{D94C4A5A-1B71-4B8B-9DFF-AC78409F4984}" type="presOf" srcId="{ACF2EE3A-EDC7-420A-981F-CA61D88E304A}" destId="{408ED753-5C84-415F-B2CD-7FEC437AC517}" srcOrd="0" destOrd="0" presId="urn:microsoft.com/office/officeart/2005/8/layout/radial6"/>
    <dgm:cxn modelId="{312A8665-9713-4F7F-8BF8-41506711751A}" srcId="{FFE3FC49-835B-4E8D-A824-297779FE9948}" destId="{CF776FF3-FA2C-4DCF-87D7-082E78574DA9}" srcOrd="4" destOrd="0" parTransId="{5902732F-E186-4BF3-8231-9238E03C5939}" sibTransId="{676F0825-0E38-464C-B570-0D47DEDAC3DF}"/>
    <dgm:cxn modelId="{72A42F08-705E-4601-B4EC-52813F176395}" srcId="{FFE3FC49-835B-4E8D-A824-297779FE9948}" destId="{8F842166-88A8-4E51-A7AE-4D5172EA1704}" srcOrd="5" destOrd="0" parTransId="{CFFE0786-5BDF-41A1-9130-9EE8B9738353}" sibTransId="{2D7CA32F-3D8A-4B88-854E-982C77C64DF9}"/>
    <dgm:cxn modelId="{15B7C231-FC4F-4C03-8AFD-4751956AB7B9}" srcId="{FFE3FC49-835B-4E8D-A824-297779FE9948}" destId="{41DEEB75-508B-4F5F-BE5F-A217CD6376F0}" srcOrd="6" destOrd="0" parTransId="{608ED705-D342-4910-8BC6-43525B810691}" sibTransId="{A505F352-EC2E-4542-BCB0-6CBE3222B176}"/>
    <dgm:cxn modelId="{5DBFC4EB-7170-4FFB-8596-45A8482AD3F5}" type="presOf" srcId="{2D7CA32F-3D8A-4B88-854E-982C77C64DF9}" destId="{2882C2A0-03BD-42AC-A705-7A4723489E5F}" srcOrd="0" destOrd="0" presId="urn:microsoft.com/office/officeart/2005/8/layout/radial6"/>
    <dgm:cxn modelId="{77CD8C49-593D-404C-AF2B-0BCB595FB59B}" type="presOf" srcId="{8F842166-88A8-4E51-A7AE-4D5172EA1704}" destId="{4E877E32-AF60-462A-AF91-23880875F231}" srcOrd="0" destOrd="0" presId="urn:microsoft.com/office/officeart/2005/8/layout/radial6"/>
    <dgm:cxn modelId="{7F02687F-F125-40FB-803D-4A4F30895E74}" srcId="{FFE3FC49-835B-4E8D-A824-297779FE9948}" destId="{2326262F-ADCA-4C31-84DC-E4064CD44E9A}" srcOrd="2" destOrd="0" parTransId="{A55A0DC4-6E0A-4E23-8D94-A44DF103D728}" sibTransId="{4B0DC03F-47F6-4D38-81B5-CF92336B4168}"/>
    <dgm:cxn modelId="{F3BED87D-C62A-410D-9F8B-DCD2D1CFFFBC}" type="presOf" srcId="{7B66CAAD-2C9F-420D-9256-5B2934910320}" destId="{8F7883BE-F901-4803-A8DE-F1FCB96A5540}" srcOrd="0" destOrd="0" presId="urn:microsoft.com/office/officeart/2005/8/layout/radial6"/>
    <dgm:cxn modelId="{70F5946E-9406-4F15-B07A-536397DEA8C9}" type="presOf" srcId="{A9E02D45-0ED5-4B1E-97F3-8DED205D0E6E}" destId="{4CB14B63-6A19-442F-960C-6B09D00FC8DA}" srcOrd="0" destOrd="0" presId="urn:microsoft.com/office/officeart/2005/8/layout/radial6"/>
    <dgm:cxn modelId="{610B1553-5EB3-4E25-85D4-B63B9C7FA901}" type="presOf" srcId="{677C6BD8-9DE9-4F9C-BBCB-7D249587B052}" destId="{5D418309-E86E-4EB7-A862-AB857037B10E}" srcOrd="0" destOrd="0" presId="urn:microsoft.com/office/officeart/2005/8/layout/radial6"/>
    <dgm:cxn modelId="{5B676439-5C37-435C-970D-D0B7032A224C}" srcId="{FFE3FC49-835B-4E8D-A824-297779FE9948}" destId="{D04900D5-963F-4748-9E3E-C21E6877E00B}" srcOrd="7" destOrd="0" parTransId="{6F136C68-2835-44E9-A245-FC8419B7F6F5}" sibTransId="{EE493095-2397-4D9B-BAF3-788141ADA95F}"/>
    <dgm:cxn modelId="{D5D0B2B8-D7D1-4817-8D78-EFA5F94D75D5}" srcId="{FFE3FC49-835B-4E8D-A824-297779FE9948}" destId="{FEA79121-0CBA-48C7-ADF5-9E0791673BE5}" srcOrd="0" destOrd="0" parTransId="{15344BB3-AAD6-48DC-BFD3-188D2F083FAC}" sibTransId="{A2767B68-F5B7-49A9-9284-1A2C00355BA9}"/>
    <dgm:cxn modelId="{86E79B0D-9F09-497F-BC1C-BF53A91F6B53}" type="presOf" srcId="{42BBE234-485B-4522-8B07-B71366811766}" destId="{45DC01A0-5BE2-48F0-9BF7-ACDBB005CBE2}" srcOrd="0" destOrd="0" presId="urn:microsoft.com/office/officeart/2005/8/layout/radial6"/>
    <dgm:cxn modelId="{16F85028-6A5A-4BCB-93E9-D21B1CAE722A}" type="presOf" srcId="{48E4EB6C-D39B-441E-8D36-B3461267F485}" destId="{0F61685F-33BA-4062-ACAB-8FDCBD9DD5E3}" srcOrd="0" destOrd="0" presId="urn:microsoft.com/office/officeart/2005/8/layout/radial6"/>
    <dgm:cxn modelId="{9652D804-3F1C-47DB-9452-4959698DD723}" type="presOf" srcId="{83DBEE43-E835-4876-B720-C04BEE3D95E7}" destId="{5B4BA42A-107A-4F87-B9F3-C9DC0929F3FB}" srcOrd="0" destOrd="0" presId="urn:microsoft.com/office/officeart/2005/8/layout/radial6"/>
    <dgm:cxn modelId="{7D80C459-FA98-4E83-80CC-6DEB98BD1287}" type="presOf" srcId="{EE493095-2397-4D9B-BAF3-788141ADA95F}" destId="{3992E87D-1475-4AD7-91F9-FC8AFF3BFA44}" srcOrd="0" destOrd="0" presId="urn:microsoft.com/office/officeart/2005/8/layout/radial6"/>
    <dgm:cxn modelId="{21C872C9-AEF5-49CB-B06E-B5BC9CAF97EE}" srcId="{FFE3FC49-835B-4E8D-A824-297779FE9948}" destId="{9BC962DC-6FBD-4053-BC25-A968EF02CADF}" srcOrd="3" destOrd="0" parTransId="{5D009669-DF49-4B1D-B9DE-7037CE5ED16C}" sibTransId="{42BBE234-485B-4522-8B07-B71366811766}"/>
    <dgm:cxn modelId="{E226A518-7973-4EF1-9345-0BB5D86137E2}" type="presOf" srcId="{244C7BE3-437A-4D8D-A0C4-C4FA6BD1580B}" destId="{660DE36A-C540-4051-B369-F40F81DCFD25}" srcOrd="0" destOrd="0" presId="urn:microsoft.com/office/officeart/2005/8/layout/radial6"/>
    <dgm:cxn modelId="{95A9197F-07E3-458C-8EC8-6D3018CB10ED}" srcId="{FFE3FC49-835B-4E8D-A824-297779FE9948}" destId="{48E4EB6C-D39B-441E-8D36-B3461267F485}" srcOrd="8" destOrd="0" parTransId="{EA5B6F31-6147-4727-B690-A03708A19793}" sibTransId="{AEB03991-F01C-443C-9B20-F02FD2073C44}"/>
    <dgm:cxn modelId="{690C2E26-A07B-490E-9E9A-676FA5397E48}" type="presOf" srcId="{41DEEB75-508B-4F5F-BE5F-A217CD6376F0}" destId="{99E601BA-654F-4E6B-BAF9-2FA8FCD5D88D}" srcOrd="0" destOrd="0" presId="urn:microsoft.com/office/officeart/2005/8/layout/radial6"/>
    <dgm:cxn modelId="{223C2B2F-360B-4EB3-9A83-3A3410663743}" type="presOf" srcId="{9BC962DC-6FBD-4053-BC25-A968EF02CADF}" destId="{93427A37-5817-4248-A3C8-ABE8A5982D20}" srcOrd="0" destOrd="0" presId="urn:microsoft.com/office/officeart/2005/8/layout/radial6"/>
    <dgm:cxn modelId="{58AE9B5F-F33E-4D99-A66A-000CC9074FCD}" type="presOf" srcId="{2326262F-ADCA-4C31-84DC-E4064CD44E9A}" destId="{F412392D-CD2F-45C2-83B3-B4BA22CF3401}" srcOrd="0" destOrd="0" presId="urn:microsoft.com/office/officeart/2005/8/layout/radial6"/>
    <dgm:cxn modelId="{CEC42784-38D9-4E5E-9213-2EB1A89159BE}" srcId="{FFE3FC49-835B-4E8D-A824-297779FE9948}" destId="{A9E02D45-0ED5-4B1E-97F3-8DED205D0E6E}" srcOrd="10" destOrd="0" parTransId="{2CFE65BE-630D-4CCE-ABE5-D08C173882CF}" sibTransId="{7B66CAAD-2C9F-420D-9256-5B2934910320}"/>
    <dgm:cxn modelId="{063D3F48-6130-4B25-83AA-9075DC93C173}" type="presOf" srcId="{4B0DC03F-47F6-4D38-81B5-CF92336B4168}" destId="{D1529143-4C2D-4C93-A921-562774F1291D}" srcOrd="0" destOrd="0" presId="urn:microsoft.com/office/officeart/2005/8/layout/radial6"/>
    <dgm:cxn modelId="{899AAD9E-D7C4-4167-8ACF-27048C1A03ED}" srcId="{FFE3FC49-835B-4E8D-A824-297779FE9948}" destId="{077A5850-C44F-4A1C-AE5B-A21DC90E6B56}" srcOrd="9" destOrd="0" parTransId="{52B762DE-D324-4E2D-A8AF-F6607DC0129D}" sibTransId="{29A1DAA3-EE8F-438B-B293-B29C2E55FFB3}"/>
    <dgm:cxn modelId="{7B2F14F8-3660-478B-8676-AC2865560CFD}" type="presOf" srcId="{FEA79121-0CBA-48C7-ADF5-9E0791673BE5}" destId="{12DB9D67-94F9-4D48-A053-6B9F0259F018}" srcOrd="0" destOrd="0" presId="urn:microsoft.com/office/officeart/2005/8/layout/radial6"/>
    <dgm:cxn modelId="{2236EA39-9F59-4FB0-83FA-1F9CC5BB055A}" type="presOf" srcId="{CF776FF3-FA2C-4DCF-87D7-082E78574DA9}" destId="{3C9339B4-F349-400B-A101-8EFC7ECC0285}" srcOrd="0" destOrd="0" presId="urn:microsoft.com/office/officeart/2005/8/layout/radial6"/>
    <dgm:cxn modelId="{873F2567-2705-4809-AC80-AC6DFB935458}" type="presOf" srcId="{B191A6A0-303C-443D-A22D-BC959A5415C7}" destId="{D4D57043-4F2C-45CE-8CDB-2166673D4754}" srcOrd="0" destOrd="0" presId="urn:microsoft.com/office/officeart/2005/8/layout/radial6"/>
    <dgm:cxn modelId="{7A25C6BC-C810-45D9-8889-B61F4C922D61}" type="presOf" srcId="{AEB03991-F01C-443C-9B20-F02FD2073C44}" destId="{56A8C6C8-65A1-4944-9F49-E3567DA3DD71}" srcOrd="0" destOrd="0" presId="urn:microsoft.com/office/officeart/2005/8/layout/radial6"/>
    <dgm:cxn modelId="{C7129181-CF7F-4711-8552-A1EE20195BC7}" srcId="{677C6BD8-9DE9-4F9C-BBCB-7D249587B052}" destId="{D2DF1CA1-A1A0-4D38-B8CB-AEA2ED4C5000}" srcOrd="1" destOrd="0" parTransId="{217975B3-963C-4E41-87C5-68510B7C4DF2}" sibTransId="{D2A9BD63-0E02-46C0-A702-89EFBC431204}"/>
    <dgm:cxn modelId="{744BF6D6-B2EC-4C08-BC38-7377E4DC3983}" srcId="{677C6BD8-9DE9-4F9C-BBCB-7D249587B052}" destId="{FFE3FC49-835B-4E8D-A824-297779FE9948}" srcOrd="0" destOrd="0" parTransId="{CEDE3747-D4D2-4640-84F7-0E1F560A739D}" sibTransId="{91E24FF0-DE79-409A-8ADE-CAFF6DD6B694}"/>
    <dgm:cxn modelId="{CC3114E8-7D45-4757-A643-9A140338B37C}" type="presOf" srcId="{D04900D5-963F-4748-9E3E-C21E6877E00B}" destId="{ABC06804-9D24-4B42-8B70-21828C6308D5}" srcOrd="0" destOrd="0" presId="urn:microsoft.com/office/officeart/2005/8/layout/radial6"/>
    <dgm:cxn modelId="{44513FB4-42BD-4C9D-AD8C-9623EFBC44A9}" srcId="{FFE3FC49-835B-4E8D-A824-297779FE9948}" destId="{ACF2EE3A-EDC7-420A-981F-CA61D88E304A}" srcOrd="11" destOrd="0" parTransId="{D023937D-6DC7-4AD5-A1C6-D36470015D6D}" sibTransId="{83DBEE43-E835-4876-B720-C04BEE3D95E7}"/>
    <dgm:cxn modelId="{B0A19909-0686-471E-A041-698A8171CE88}" type="presOf" srcId="{077A5850-C44F-4A1C-AE5B-A21DC90E6B56}" destId="{818CFB75-862B-49BE-8363-AF6C722AD0B0}" srcOrd="0" destOrd="0" presId="urn:microsoft.com/office/officeart/2005/8/layout/radial6"/>
    <dgm:cxn modelId="{1020809B-39A1-4549-BE97-52864AE82B7A}" type="presOf" srcId="{A2767B68-F5B7-49A9-9284-1A2C00355BA9}" destId="{3D4D524D-6F0B-4B15-8DBB-F7CEFA907540}" srcOrd="0" destOrd="0" presId="urn:microsoft.com/office/officeart/2005/8/layout/radial6"/>
    <dgm:cxn modelId="{4247E375-4CC4-4B8C-8E50-46559E5471F1}" type="presOf" srcId="{A505F352-EC2E-4542-BCB0-6CBE3222B176}" destId="{41CF974A-AF47-4019-BDFB-F85C1BFEDFD7}" srcOrd="0" destOrd="0" presId="urn:microsoft.com/office/officeart/2005/8/layout/radial6"/>
    <dgm:cxn modelId="{6A54D272-76A2-4DA0-9E91-9D60D2D9C7F8}" type="presOf" srcId="{FFE3FC49-835B-4E8D-A824-297779FE9948}" destId="{99896416-DA42-4B62-B7BB-9AB4B2B5FD44}" srcOrd="0" destOrd="0" presId="urn:microsoft.com/office/officeart/2005/8/layout/radial6"/>
    <dgm:cxn modelId="{ABA2B632-686C-4E35-A0B0-40CFCFAE6506}" type="presOf" srcId="{29A1DAA3-EE8F-438B-B293-B29C2E55FFB3}" destId="{D66B8C4E-217A-4EC2-8EEC-C0FCC9336375}" srcOrd="0" destOrd="0" presId="urn:microsoft.com/office/officeart/2005/8/layout/radial6"/>
    <dgm:cxn modelId="{7DF58AE9-0CB2-4ACB-AD79-01B156C3FE2F}" type="presParOf" srcId="{5D418309-E86E-4EB7-A862-AB857037B10E}" destId="{99896416-DA42-4B62-B7BB-9AB4B2B5FD44}" srcOrd="0" destOrd="0" presId="urn:microsoft.com/office/officeart/2005/8/layout/radial6"/>
    <dgm:cxn modelId="{9B4A24BE-A1CF-49DE-A787-F91EDE78C960}" type="presParOf" srcId="{5D418309-E86E-4EB7-A862-AB857037B10E}" destId="{12DB9D67-94F9-4D48-A053-6B9F0259F018}" srcOrd="1" destOrd="0" presId="urn:microsoft.com/office/officeart/2005/8/layout/radial6"/>
    <dgm:cxn modelId="{DE22F40B-DBFE-4450-B49E-0D79626BA090}" type="presParOf" srcId="{5D418309-E86E-4EB7-A862-AB857037B10E}" destId="{F3DF7487-03FA-4397-9768-F6FB01475AD8}" srcOrd="2" destOrd="0" presId="urn:microsoft.com/office/officeart/2005/8/layout/radial6"/>
    <dgm:cxn modelId="{D6CC381D-C827-49EF-8B69-A039397E2F74}" type="presParOf" srcId="{5D418309-E86E-4EB7-A862-AB857037B10E}" destId="{3D4D524D-6F0B-4B15-8DBB-F7CEFA907540}" srcOrd="3" destOrd="0" presId="urn:microsoft.com/office/officeart/2005/8/layout/radial6"/>
    <dgm:cxn modelId="{F783A05E-892E-4FF1-8E2D-485F6C08DFB3}" type="presParOf" srcId="{5D418309-E86E-4EB7-A862-AB857037B10E}" destId="{660DE36A-C540-4051-B369-F40F81DCFD25}" srcOrd="4" destOrd="0" presId="urn:microsoft.com/office/officeart/2005/8/layout/radial6"/>
    <dgm:cxn modelId="{57086386-1323-45FF-AD4E-13ED3FFFE055}" type="presParOf" srcId="{5D418309-E86E-4EB7-A862-AB857037B10E}" destId="{405B149E-123D-47EA-A978-5F64F22075E6}" srcOrd="5" destOrd="0" presId="urn:microsoft.com/office/officeart/2005/8/layout/radial6"/>
    <dgm:cxn modelId="{C37BF85A-E5C4-42E1-87FC-1504558E20EB}" type="presParOf" srcId="{5D418309-E86E-4EB7-A862-AB857037B10E}" destId="{D4D57043-4F2C-45CE-8CDB-2166673D4754}" srcOrd="6" destOrd="0" presId="urn:microsoft.com/office/officeart/2005/8/layout/radial6"/>
    <dgm:cxn modelId="{40ABA861-D584-4576-9497-8D67E33808FC}" type="presParOf" srcId="{5D418309-E86E-4EB7-A862-AB857037B10E}" destId="{F412392D-CD2F-45C2-83B3-B4BA22CF3401}" srcOrd="7" destOrd="0" presId="urn:microsoft.com/office/officeart/2005/8/layout/radial6"/>
    <dgm:cxn modelId="{A3DFB3AF-ED6C-41A9-86E1-49CB8B050685}" type="presParOf" srcId="{5D418309-E86E-4EB7-A862-AB857037B10E}" destId="{DDF50A5C-85D7-4D96-9C44-BEDBD50C91A5}" srcOrd="8" destOrd="0" presId="urn:microsoft.com/office/officeart/2005/8/layout/radial6"/>
    <dgm:cxn modelId="{C6759CE9-B845-4924-8FAA-B5C9B3D6FFE7}" type="presParOf" srcId="{5D418309-E86E-4EB7-A862-AB857037B10E}" destId="{D1529143-4C2D-4C93-A921-562774F1291D}" srcOrd="9" destOrd="0" presId="urn:microsoft.com/office/officeart/2005/8/layout/radial6"/>
    <dgm:cxn modelId="{38C9DBC8-6FEE-4F98-A5AF-70FD42180221}" type="presParOf" srcId="{5D418309-E86E-4EB7-A862-AB857037B10E}" destId="{93427A37-5817-4248-A3C8-ABE8A5982D20}" srcOrd="10" destOrd="0" presId="urn:microsoft.com/office/officeart/2005/8/layout/radial6"/>
    <dgm:cxn modelId="{A03C72DE-E7D1-4AD3-BFA7-91D5CB541F02}" type="presParOf" srcId="{5D418309-E86E-4EB7-A862-AB857037B10E}" destId="{9519DF66-D002-45D4-B35C-53C13AF24EFE}" srcOrd="11" destOrd="0" presId="urn:microsoft.com/office/officeart/2005/8/layout/radial6"/>
    <dgm:cxn modelId="{B79AF3E4-7FED-4774-B5CE-933ADE2C2D32}" type="presParOf" srcId="{5D418309-E86E-4EB7-A862-AB857037B10E}" destId="{45DC01A0-5BE2-48F0-9BF7-ACDBB005CBE2}" srcOrd="12" destOrd="0" presId="urn:microsoft.com/office/officeart/2005/8/layout/radial6"/>
    <dgm:cxn modelId="{ACC76A64-6033-43E0-B02F-4320F5AFA171}" type="presParOf" srcId="{5D418309-E86E-4EB7-A862-AB857037B10E}" destId="{3C9339B4-F349-400B-A101-8EFC7ECC0285}" srcOrd="13" destOrd="0" presId="urn:microsoft.com/office/officeart/2005/8/layout/radial6"/>
    <dgm:cxn modelId="{1513268E-58E4-4E37-A370-0AE99E9CBF57}" type="presParOf" srcId="{5D418309-E86E-4EB7-A862-AB857037B10E}" destId="{B25754AF-8AED-4597-B4EE-16D06D9D6C63}" srcOrd="14" destOrd="0" presId="urn:microsoft.com/office/officeart/2005/8/layout/radial6"/>
    <dgm:cxn modelId="{24CCF35E-6EF3-4E53-89D5-09263365DC54}" type="presParOf" srcId="{5D418309-E86E-4EB7-A862-AB857037B10E}" destId="{2EA451C6-4438-44D5-B127-36C31F8AAF83}" srcOrd="15" destOrd="0" presId="urn:microsoft.com/office/officeart/2005/8/layout/radial6"/>
    <dgm:cxn modelId="{04D4CCE6-3B1A-45E5-9AC1-A6F2EC653FCF}" type="presParOf" srcId="{5D418309-E86E-4EB7-A862-AB857037B10E}" destId="{4E877E32-AF60-462A-AF91-23880875F231}" srcOrd="16" destOrd="0" presId="urn:microsoft.com/office/officeart/2005/8/layout/radial6"/>
    <dgm:cxn modelId="{ED4BF923-75BD-4114-A77A-AC728129E225}" type="presParOf" srcId="{5D418309-E86E-4EB7-A862-AB857037B10E}" destId="{028775DA-498B-491B-B5FD-517E17BF3F86}" srcOrd="17" destOrd="0" presId="urn:microsoft.com/office/officeart/2005/8/layout/radial6"/>
    <dgm:cxn modelId="{FE89919F-18B8-4262-A959-70B8130DDA84}" type="presParOf" srcId="{5D418309-E86E-4EB7-A862-AB857037B10E}" destId="{2882C2A0-03BD-42AC-A705-7A4723489E5F}" srcOrd="18" destOrd="0" presId="urn:microsoft.com/office/officeart/2005/8/layout/radial6"/>
    <dgm:cxn modelId="{20AF3372-D60C-455F-A58D-11D159FB78A6}" type="presParOf" srcId="{5D418309-E86E-4EB7-A862-AB857037B10E}" destId="{99E601BA-654F-4E6B-BAF9-2FA8FCD5D88D}" srcOrd="19" destOrd="0" presId="urn:microsoft.com/office/officeart/2005/8/layout/radial6"/>
    <dgm:cxn modelId="{0B5A303B-077A-4ED2-96F2-C933A0467474}" type="presParOf" srcId="{5D418309-E86E-4EB7-A862-AB857037B10E}" destId="{57B57ED7-D1C4-4B1D-A877-59CFEC5F78AE}" srcOrd="20" destOrd="0" presId="urn:microsoft.com/office/officeart/2005/8/layout/radial6"/>
    <dgm:cxn modelId="{62D2C65E-AD1F-46CD-8034-06636E1A7FA7}" type="presParOf" srcId="{5D418309-E86E-4EB7-A862-AB857037B10E}" destId="{41CF974A-AF47-4019-BDFB-F85C1BFEDFD7}" srcOrd="21" destOrd="0" presId="urn:microsoft.com/office/officeart/2005/8/layout/radial6"/>
    <dgm:cxn modelId="{515975E0-7E80-46CA-9C9A-750AA22D79E8}" type="presParOf" srcId="{5D418309-E86E-4EB7-A862-AB857037B10E}" destId="{ABC06804-9D24-4B42-8B70-21828C6308D5}" srcOrd="22" destOrd="0" presId="urn:microsoft.com/office/officeart/2005/8/layout/radial6"/>
    <dgm:cxn modelId="{EF95A42D-84E0-4293-974A-705BC18006C4}" type="presParOf" srcId="{5D418309-E86E-4EB7-A862-AB857037B10E}" destId="{7300BCF0-3817-4B9A-ACFA-D0584E9A6ED7}" srcOrd="23" destOrd="0" presId="urn:microsoft.com/office/officeart/2005/8/layout/radial6"/>
    <dgm:cxn modelId="{83947B38-5CBC-4D3B-B8C9-B3B6FE149E43}" type="presParOf" srcId="{5D418309-E86E-4EB7-A862-AB857037B10E}" destId="{3992E87D-1475-4AD7-91F9-FC8AFF3BFA44}" srcOrd="24" destOrd="0" presId="urn:microsoft.com/office/officeart/2005/8/layout/radial6"/>
    <dgm:cxn modelId="{23DEB0B1-F31A-480D-9906-95C7AE04D917}" type="presParOf" srcId="{5D418309-E86E-4EB7-A862-AB857037B10E}" destId="{0F61685F-33BA-4062-ACAB-8FDCBD9DD5E3}" srcOrd="25" destOrd="0" presId="urn:microsoft.com/office/officeart/2005/8/layout/radial6"/>
    <dgm:cxn modelId="{F5C001CF-3DCA-4933-BD04-F46109E0787F}" type="presParOf" srcId="{5D418309-E86E-4EB7-A862-AB857037B10E}" destId="{9A3500C1-D84B-4596-9738-DDA6758D1121}" srcOrd="26" destOrd="0" presId="urn:microsoft.com/office/officeart/2005/8/layout/radial6"/>
    <dgm:cxn modelId="{E3330905-394E-4448-AB02-9A9182EFFACD}" type="presParOf" srcId="{5D418309-E86E-4EB7-A862-AB857037B10E}" destId="{56A8C6C8-65A1-4944-9F49-E3567DA3DD71}" srcOrd="27" destOrd="0" presId="urn:microsoft.com/office/officeart/2005/8/layout/radial6"/>
    <dgm:cxn modelId="{585F29C5-842A-4DF0-AA8A-BAC035C5FA37}" type="presParOf" srcId="{5D418309-E86E-4EB7-A862-AB857037B10E}" destId="{818CFB75-862B-49BE-8363-AF6C722AD0B0}" srcOrd="28" destOrd="0" presId="urn:microsoft.com/office/officeart/2005/8/layout/radial6"/>
    <dgm:cxn modelId="{43222713-A90C-4245-B741-2B2339240735}" type="presParOf" srcId="{5D418309-E86E-4EB7-A862-AB857037B10E}" destId="{8E3F77D1-A0A8-4CB0-9D23-BE5609AECD42}" srcOrd="29" destOrd="0" presId="urn:microsoft.com/office/officeart/2005/8/layout/radial6"/>
    <dgm:cxn modelId="{7E03C5CE-B41C-41CF-B60F-3348058B72C4}" type="presParOf" srcId="{5D418309-E86E-4EB7-A862-AB857037B10E}" destId="{D66B8C4E-217A-4EC2-8EEC-C0FCC9336375}" srcOrd="30" destOrd="0" presId="urn:microsoft.com/office/officeart/2005/8/layout/radial6"/>
    <dgm:cxn modelId="{9CE47700-4619-40EF-BC58-B44886A95A94}" type="presParOf" srcId="{5D418309-E86E-4EB7-A862-AB857037B10E}" destId="{4CB14B63-6A19-442F-960C-6B09D00FC8DA}" srcOrd="31" destOrd="0" presId="urn:microsoft.com/office/officeart/2005/8/layout/radial6"/>
    <dgm:cxn modelId="{7543F2B7-0041-4042-949F-7B92D8F371F9}" type="presParOf" srcId="{5D418309-E86E-4EB7-A862-AB857037B10E}" destId="{FBC7E568-34C8-46DA-885F-93B398EB961A}" srcOrd="32" destOrd="0" presId="urn:microsoft.com/office/officeart/2005/8/layout/radial6"/>
    <dgm:cxn modelId="{CD9EB106-7FA1-445C-9802-AACF59934388}" type="presParOf" srcId="{5D418309-E86E-4EB7-A862-AB857037B10E}" destId="{8F7883BE-F901-4803-A8DE-F1FCB96A5540}" srcOrd="33" destOrd="0" presId="urn:microsoft.com/office/officeart/2005/8/layout/radial6"/>
    <dgm:cxn modelId="{F66BD3EF-5F0B-4BDE-8C2B-670B73475646}" type="presParOf" srcId="{5D418309-E86E-4EB7-A862-AB857037B10E}" destId="{408ED753-5C84-415F-B2CD-7FEC437AC517}" srcOrd="34" destOrd="0" presId="urn:microsoft.com/office/officeart/2005/8/layout/radial6"/>
    <dgm:cxn modelId="{6497A605-C081-460A-AE91-55972AA03876}" type="presParOf" srcId="{5D418309-E86E-4EB7-A862-AB857037B10E}" destId="{FC6A91E8-12E0-4B9E-9D5A-459CEAEB5526}" srcOrd="35" destOrd="0" presId="urn:microsoft.com/office/officeart/2005/8/layout/radial6"/>
    <dgm:cxn modelId="{CF247633-FBC2-4155-A9FA-1E7E37B3BF83}" type="presParOf" srcId="{5D418309-E86E-4EB7-A862-AB857037B10E}" destId="{5B4BA42A-107A-4F87-B9F3-C9DC0929F3FB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7C6BD8-9DE9-4F9C-BBCB-7D249587B052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FE3FC49-835B-4E8D-A824-297779FE9948}">
      <dgm:prSet phldrT="[Texto]"/>
      <dgm:spPr/>
      <dgm:t>
        <a:bodyPr/>
        <a:lstStyle/>
        <a:p>
          <a:r>
            <a:rPr lang="pt-BR" dirty="0"/>
            <a:t>Rede Brasileira</a:t>
          </a:r>
        </a:p>
      </dgm:t>
    </dgm:pt>
    <dgm:pt modelId="{CEDE3747-D4D2-4640-84F7-0E1F560A739D}" type="parTrans" cxnId="{744BF6D6-B2EC-4C08-BC38-7377E4DC3983}">
      <dgm:prSet/>
      <dgm:spPr/>
      <dgm:t>
        <a:bodyPr/>
        <a:lstStyle/>
        <a:p>
          <a:endParaRPr lang="pt-BR"/>
        </a:p>
      </dgm:t>
    </dgm:pt>
    <dgm:pt modelId="{91E24FF0-DE79-409A-8ADE-CAFF6DD6B694}" type="sibTrans" cxnId="{744BF6D6-B2EC-4C08-BC38-7377E4DC3983}">
      <dgm:prSet/>
      <dgm:spPr/>
      <dgm:t>
        <a:bodyPr/>
        <a:lstStyle/>
        <a:p>
          <a:endParaRPr lang="pt-BR"/>
        </a:p>
      </dgm:t>
    </dgm:pt>
    <dgm:pt modelId="{244C7BE3-437A-4D8D-A0C4-C4FA6BD1580B}">
      <dgm:prSet phldrT="[Texto]" custT="1"/>
      <dgm:spPr/>
      <dgm:t>
        <a:bodyPr/>
        <a:lstStyle/>
        <a:p>
          <a:r>
            <a:rPr lang="pt-BR" sz="1200" dirty="0"/>
            <a:t>Cidadania e Direitos Humanos</a:t>
          </a:r>
        </a:p>
      </dgm:t>
    </dgm:pt>
    <dgm:pt modelId="{654C09A4-D782-4F19-9CB7-201E972D2862}" type="parTrans" cxnId="{1B2A4BDB-D5F8-4470-8C70-3DFD4621A5EC}">
      <dgm:prSet/>
      <dgm:spPr/>
      <dgm:t>
        <a:bodyPr/>
        <a:lstStyle/>
        <a:p>
          <a:endParaRPr lang="pt-BR"/>
        </a:p>
      </dgm:t>
    </dgm:pt>
    <dgm:pt modelId="{B191A6A0-303C-443D-A22D-BC959A5415C7}" type="sibTrans" cxnId="{1B2A4BDB-D5F8-4470-8C70-3DFD4621A5EC}">
      <dgm:prSet/>
      <dgm:spPr/>
      <dgm:t>
        <a:bodyPr/>
        <a:lstStyle/>
        <a:p>
          <a:endParaRPr lang="pt-BR"/>
        </a:p>
      </dgm:t>
    </dgm:pt>
    <dgm:pt modelId="{2326262F-ADCA-4C31-84DC-E4064CD44E9A}">
      <dgm:prSet phldrT="[Texto]" custT="1"/>
      <dgm:spPr/>
      <dgm:t>
        <a:bodyPr/>
        <a:lstStyle/>
        <a:p>
          <a:r>
            <a:rPr lang="pt-BR" sz="1200" dirty="0"/>
            <a:t>Conselhos de Classe</a:t>
          </a:r>
        </a:p>
      </dgm:t>
    </dgm:pt>
    <dgm:pt modelId="{A55A0DC4-6E0A-4E23-8D94-A44DF103D728}" type="parTrans" cxnId="{7F02687F-F125-40FB-803D-4A4F30895E74}">
      <dgm:prSet/>
      <dgm:spPr/>
      <dgm:t>
        <a:bodyPr/>
        <a:lstStyle/>
        <a:p>
          <a:endParaRPr lang="pt-BR"/>
        </a:p>
      </dgm:t>
    </dgm:pt>
    <dgm:pt modelId="{4B0DC03F-47F6-4D38-81B5-CF92336B4168}" type="sibTrans" cxnId="{7F02687F-F125-40FB-803D-4A4F30895E74}">
      <dgm:prSet/>
      <dgm:spPr/>
      <dgm:t>
        <a:bodyPr/>
        <a:lstStyle/>
        <a:p>
          <a:endParaRPr lang="pt-BR"/>
        </a:p>
      </dgm:t>
    </dgm:pt>
    <dgm:pt modelId="{CF776FF3-FA2C-4DCF-87D7-082E78574DA9}">
      <dgm:prSet phldrT="[Texto]" custT="1"/>
      <dgm:spPr/>
      <dgm:t>
        <a:bodyPr/>
        <a:lstStyle/>
        <a:p>
          <a:r>
            <a:rPr lang="pt-BR" sz="1200" dirty="0"/>
            <a:t>Organizações da Sociedade Civil </a:t>
          </a:r>
        </a:p>
      </dgm:t>
    </dgm:pt>
    <dgm:pt modelId="{5902732F-E186-4BF3-8231-9238E03C5939}" type="parTrans" cxnId="{312A8665-9713-4F7F-8BF8-41506711751A}">
      <dgm:prSet/>
      <dgm:spPr/>
      <dgm:t>
        <a:bodyPr/>
        <a:lstStyle/>
        <a:p>
          <a:endParaRPr lang="pt-BR"/>
        </a:p>
      </dgm:t>
    </dgm:pt>
    <dgm:pt modelId="{676F0825-0E38-464C-B570-0D47DEDAC3DF}" type="sibTrans" cxnId="{312A8665-9713-4F7F-8BF8-41506711751A}">
      <dgm:prSet/>
      <dgm:spPr/>
      <dgm:t>
        <a:bodyPr/>
        <a:lstStyle/>
        <a:p>
          <a:endParaRPr lang="pt-BR"/>
        </a:p>
      </dgm:t>
    </dgm:pt>
    <dgm:pt modelId="{8F842166-88A8-4E51-A7AE-4D5172EA1704}">
      <dgm:prSet phldrT="[Texto]" custT="1"/>
      <dgm:spPr/>
      <dgm:t>
        <a:bodyPr/>
        <a:lstStyle/>
        <a:p>
          <a:r>
            <a:rPr lang="pt-BR" sz="1200" dirty="0"/>
            <a:t>Educação</a:t>
          </a:r>
        </a:p>
      </dgm:t>
    </dgm:pt>
    <dgm:pt modelId="{CFFE0786-5BDF-41A1-9130-9EE8B9738353}" type="parTrans" cxnId="{72A42F08-705E-4601-B4EC-52813F176395}">
      <dgm:prSet/>
      <dgm:spPr/>
      <dgm:t>
        <a:bodyPr/>
        <a:lstStyle/>
        <a:p>
          <a:endParaRPr lang="pt-BR"/>
        </a:p>
      </dgm:t>
    </dgm:pt>
    <dgm:pt modelId="{2D7CA32F-3D8A-4B88-854E-982C77C64DF9}" type="sibTrans" cxnId="{72A42F08-705E-4601-B4EC-52813F176395}">
      <dgm:prSet/>
      <dgm:spPr/>
      <dgm:t>
        <a:bodyPr/>
        <a:lstStyle/>
        <a:p>
          <a:endParaRPr lang="pt-BR"/>
        </a:p>
      </dgm:t>
    </dgm:pt>
    <dgm:pt modelId="{D2DF1CA1-A1A0-4D38-B8CB-AEA2ED4C5000}">
      <dgm:prSet phldrT="[Texto]" custScaleX="113379" custScaleY="119815"/>
      <dgm:spPr/>
      <dgm:t>
        <a:bodyPr/>
        <a:lstStyle/>
        <a:p>
          <a:endParaRPr lang="pt-BR"/>
        </a:p>
      </dgm:t>
    </dgm:pt>
    <dgm:pt modelId="{217975B3-963C-4E41-87C5-68510B7C4DF2}" type="parTrans" cxnId="{C7129181-CF7F-4711-8552-A1EE20195BC7}">
      <dgm:prSet/>
      <dgm:spPr/>
      <dgm:t>
        <a:bodyPr/>
        <a:lstStyle/>
        <a:p>
          <a:endParaRPr lang="pt-BR"/>
        </a:p>
      </dgm:t>
    </dgm:pt>
    <dgm:pt modelId="{D2A9BD63-0E02-46C0-A702-89EFBC431204}" type="sibTrans" cxnId="{C7129181-CF7F-4711-8552-A1EE20195BC7}">
      <dgm:prSet/>
      <dgm:spPr/>
      <dgm:t>
        <a:bodyPr/>
        <a:lstStyle/>
        <a:p>
          <a:endParaRPr lang="pt-BR"/>
        </a:p>
      </dgm:t>
    </dgm:pt>
    <dgm:pt modelId="{A7AD7D0A-E2B8-40B6-98F8-A4087E3C8EF7}">
      <dgm:prSet phldrT="[Texto]" custT="1"/>
      <dgm:spPr/>
      <dgm:t>
        <a:bodyPr/>
        <a:lstStyle/>
        <a:p>
          <a:r>
            <a:rPr lang="pt-BR" sz="1200" dirty="0"/>
            <a:t>Academia</a:t>
          </a:r>
        </a:p>
      </dgm:t>
    </dgm:pt>
    <dgm:pt modelId="{D2A20CCD-5838-4C19-8910-26153D54376D}" type="parTrans" cxnId="{EB5BFA39-CB23-4E18-867C-675591082A57}">
      <dgm:prSet/>
      <dgm:spPr/>
      <dgm:t>
        <a:bodyPr/>
        <a:lstStyle/>
        <a:p>
          <a:endParaRPr lang="pt-BR"/>
        </a:p>
      </dgm:t>
    </dgm:pt>
    <dgm:pt modelId="{17CC27DC-2B35-403A-95E6-BB476DA7AA64}" type="sibTrans" cxnId="{EB5BFA39-CB23-4E18-867C-675591082A57}">
      <dgm:prSet/>
      <dgm:spPr/>
      <dgm:t>
        <a:bodyPr/>
        <a:lstStyle/>
        <a:p>
          <a:endParaRPr lang="pt-BR"/>
        </a:p>
      </dgm:t>
    </dgm:pt>
    <dgm:pt modelId="{C75810D7-DFF4-42A4-8B43-BD1F3EED6CF4}">
      <dgm:prSet phldrT="[Texto]" custT="1"/>
      <dgm:spPr/>
      <dgm:t>
        <a:bodyPr/>
        <a:lstStyle/>
        <a:p>
          <a:r>
            <a:rPr lang="pt-BR" sz="1200" dirty="0"/>
            <a:t>Justiça e Segurança Pública</a:t>
          </a:r>
        </a:p>
      </dgm:t>
    </dgm:pt>
    <dgm:pt modelId="{C54DC558-8900-4A03-8FA5-9AB60525CE31}" type="parTrans" cxnId="{6E6F952E-917E-4C63-81AB-DED4186B8BCD}">
      <dgm:prSet/>
      <dgm:spPr/>
      <dgm:t>
        <a:bodyPr/>
        <a:lstStyle/>
        <a:p>
          <a:endParaRPr lang="pt-BR"/>
        </a:p>
      </dgm:t>
    </dgm:pt>
    <dgm:pt modelId="{F81C471F-FA52-4AF5-91B7-AB5F33D439DF}" type="sibTrans" cxnId="{6E6F952E-917E-4C63-81AB-DED4186B8BCD}">
      <dgm:prSet/>
      <dgm:spPr/>
      <dgm:t>
        <a:bodyPr/>
        <a:lstStyle/>
        <a:p>
          <a:endParaRPr lang="pt-BR"/>
        </a:p>
      </dgm:t>
    </dgm:pt>
    <dgm:pt modelId="{5D418309-E86E-4EB7-A862-AB857037B10E}" type="pres">
      <dgm:prSet presAssocID="{677C6BD8-9DE9-4F9C-BBCB-7D249587B0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896416-DA42-4B62-B7BB-9AB4B2B5FD44}" type="pres">
      <dgm:prSet presAssocID="{FFE3FC49-835B-4E8D-A824-297779FE9948}" presName="centerShape" presStyleLbl="node0" presStyleIdx="0" presStyleCnt="1"/>
      <dgm:spPr/>
      <dgm:t>
        <a:bodyPr/>
        <a:lstStyle/>
        <a:p>
          <a:endParaRPr lang="pt-BR"/>
        </a:p>
      </dgm:t>
    </dgm:pt>
    <dgm:pt modelId="{660DE36A-C540-4051-B369-F40F81DCFD25}" type="pres">
      <dgm:prSet presAssocID="{244C7BE3-437A-4D8D-A0C4-C4FA6BD1580B}" presName="node" presStyleLbl="node1" presStyleIdx="0" presStyleCnt="6" custScaleX="144386" custScaleY="1185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5B149E-123D-47EA-A978-5F64F22075E6}" type="pres">
      <dgm:prSet presAssocID="{244C7BE3-437A-4D8D-A0C4-C4FA6BD1580B}" presName="dummy" presStyleCnt="0"/>
      <dgm:spPr/>
    </dgm:pt>
    <dgm:pt modelId="{D4D57043-4F2C-45CE-8CDB-2166673D4754}" type="pres">
      <dgm:prSet presAssocID="{B191A6A0-303C-443D-A22D-BC959A5415C7}" presName="sibTrans" presStyleLbl="sibTrans2D1" presStyleIdx="0" presStyleCnt="6"/>
      <dgm:spPr/>
      <dgm:t>
        <a:bodyPr/>
        <a:lstStyle/>
        <a:p>
          <a:endParaRPr lang="pt-BR"/>
        </a:p>
      </dgm:t>
    </dgm:pt>
    <dgm:pt modelId="{C3B8B8B0-16FB-4A98-8702-0BAF957D8F01}" type="pres">
      <dgm:prSet presAssocID="{A7AD7D0A-E2B8-40B6-98F8-A4087E3C8EF7}" presName="node" presStyleLbl="node1" presStyleIdx="1" presStyleCnt="6" custScaleX="144386" custScaleY="1185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ADD3CD-5CC7-4482-8FC1-31B90476B401}" type="pres">
      <dgm:prSet presAssocID="{A7AD7D0A-E2B8-40B6-98F8-A4087E3C8EF7}" presName="dummy" presStyleCnt="0"/>
      <dgm:spPr/>
    </dgm:pt>
    <dgm:pt modelId="{9B6F2292-91C9-430C-8323-08689630EDF6}" type="pres">
      <dgm:prSet presAssocID="{17CC27DC-2B35-403A-95E6-BB476DA7AA64}" presName="sibTrans" presStyleLbl="sibTrans2D1" presStyleIdx="1" presStyleCnt="6"/>
      <dgm:spPr/>
      <dgm:t>
        <a:bodyPr/>
        <a:lstStyle/>
        <a:p>
          <a:endParaRPr lang="pt-BR"/>
        </a:p>
      </dgm:t>
    </dgm:pt>
    <dgm:pt modelId="{F412392D-CD2F-45C2-83B3-B4BA22CF3401}" type="pres">
      <dgm:prSet presAssocID="{2326262F-ADCA-4C31-84DC-E4064CD44E9A}" presName="node" presStyleLbl="node1" presStyleIdx="2" presStyleCnt="6" custScaleX="169897" custScaleY="1320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F50A5C-85D7-4D96-9C44-BEDBD50C91A5}" type="pres">
      <dgm:prSet presAssocID="{2326262F-ADCA-4C31-84DC-E4064CD44E9A}" presName="dummy" presStyleCnt="0"/>
      <dgm:spPr/>
    </dgm:pt>
    <dgm:pt modelId="{D1529143-4C2D-4C93-A921-562774F1291D}" type="pres">
      <dgm:prSet presAssocID="{4B0DC03F-47F6-4D38-81B5-CF92336B4168}" presName="sibTrans" presStyleLbl="sibTrans2D1" presStyleIdx="2" presStyleCnt="6"/>
      <dgm:spPr/>
      <dgm:t>
        <a:bodyPr/>
        <a:lstStyle/>
        <a:p>
          <a:endParaRPr lang="pt-BR"/>
        </a:p>
      </dgm:t>
    </dgm:pt>
    <dgm:pt modelId="{3C9339B4-F349-400B-A101-8EFC7ECC0285}" type="pres">
      <dgm:prSet presAssocID="{CF776FF3-FA2C-4DCF-87D7-082E78574DA9}" presName="node" presStyleLbl="node1" presStyleIdx="3" presStyleCnt="6" custScaleX="170114" custScaleY="1207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5754AF-8AED-4597-B4EE-16D06D9D6C63}" type="pres">
      <dgm:prSet presAssocID="{CF776FF3-FA2C-4DCF-87D7-082E78574DA9}" presName="dummy" presStyleCnt="0"/>
      <dgm:spPr/>
    </dgm:pt>
    <dgm:pt modelId="{2EA451C6-4438-44D5-B127-36C31F8AAF83}" type="pres">
      <dgm:prSet presAssocID="{676F0825-0E38-464C-B570-0D47DEDAC3DF}" presName="sibTrans" presStyleLbl="sibTrans2D1" presStyleIdx="3" presStyleCnt="6"/>
      <dgm:spPr/>
      <dgm:t>
        <a:bodyPr/>
        <a:lstStyle/>
        <a:p>
          <a:endParaRPr lang="pt-BR"/>
        </a:p>
      </dgm:t>
    </dgm:pt>
    <dgm:pt modelId="{444395ED-8796-457B-9F0F-70CB1B3A3D6D}" type="pres">
      <dgm:prSet presAssocID="{C75810D7-DFF4-42A4-8B43-BD1F3EED6CF4}" presName="node" presStyleLbl="node1" presStyleIdx="4" presStyleCnt="6" custScaleX="154859" custScaleY="1173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D2B501-DB5F-4EB6-AA20-341F16599583}" type="pres">
      <dgm:prSet presAssocID="{C75810D7-DFF4-42A4-8B43-BD1F3EED6CF4}" presName="dummy" presStyleCnt="0"/>
      <dgm:spPr/>
    </dgm:pt>
    <dgm:pt modelId="{F682FF6C-57D8-4B5B-9ADD-91866E09512B}" type="pres">
      <dgm:prSet presAssocID="{F81C471F-FA52-4AF5-91B7-AB5F33D439DF}" presName="sibTrans" presStyleLbl="sibTrans2D1" presStyleIdx="4" presStyleCnt="6"/>
      <dgm:spPr/>
      <dgm:t>
        <a:bodyPr/>
        <a:lstStyle/>
        <a:p>
          <a:endParaRPr lang="pt-BR"/>
        </a:p>
      </dgm:t>
    </dgm:pt>
    <dgm:pt modelId="{4E877E32-AF60-462A-AF91-23880875F231}" type="pres">
      <dgm:prSet presAssocID="{8F842166-88A8-4E51-A7AE-4D5172EA1704}" presName="node" presStyleLbl="node1" presStyleIdx="5" presStyleCnt="6" custScaleX="160167" custScaleY="119815" custRadScaleRad="99640" custRadScaleInc="-252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8775DA-498B-491B-B5FD-517E17BF3F86}" type="pres">
      <dgm:prSet presAssocID="{8F842166-88A8-4E51-A7AE-4D5172EA1704}" presName="dummy" presStyleCnt="0"/>
      <dgm:spPr/>
    </dgm:pt>
    <dgm:pt modelId="{2882C2A0-03BD-42AC-A705-7A4723489E5F}" type="pres">
      <dgm:prSet presAssocID="{2D7CA32F-3D8A-4B88-854E-982C77C64DF9}" presName="sibTrans" presStyleLbl="sibTrans2D1" presStyleIdx="5" presStyleCnt="6"/>
      <dgm:spPr/>
      <dgm:t>
        <a:bodyPr/>
        <a:lstStyle/>
        <a:p>
          <a:endParaRPr lang="pt-BR"/>
        </a:p>
      </dgm:t>
    </dgm:pt>
  </dgm:ptLst>
  <dgm:cxnLst>
    <dgm:cxn modelId="{6E6F952E-917E-4C63-81AB-DED4186B8BCD}" srcId="{FFE3FC49-835B-4E8D-A824-297779FE9948}" destId="{C75810D7-DFF4-42A4-8B43-BD1F3EED6CF4}" srcOrd="4" destOrd="0" parTransId="{C54DC558-8900-4A03-8FA5-9AB60525CE31}" sibTransId="{F81C471F-FA52-4AF5-91B7-AB5F33D439DF}"/>
    <dgm:cxn modelId="{72A42F08-705E-4601-B4EC-52813F176395}" srcId="{FFE3FC49-835B-4E8D-A824-297779FE9948}" destId="{8F842166-88A8-4E51-A7AE-4D5172EA1704}" srcOrd="5" destOrd="0" parTransId="{CFFE0786-5BDF-41A1-9130-9EE8B9738353}" sibTransId="{2D7CA32F-3D8A-4B88-854E-982C77C64DF9}"/>
    <dgm:cxn modelId="{F1F81E09-1D38-4C60-AE11-6205244E9660}" type="presOf" srcId="{A7AD7D0A-E2B8-40B6-98F8-A4087E3C8EF7}" destId="{C3B8B8B0-16FB-4A98-8702-0BAF957D8F01}" srcOrd="0" destOrd="0" presId="urn:microsoft.com/office/officeart/2005/8/layout/radial6"/>
    <dgm:cxn modelId="{43522924-C9E3-4DFB-BA91-177AA010232F}" type="presOf" srcId="{677C6BD8-9DE9-4F9C-BBCB-7D249587B052}" destId="{5D418309-E86E-4EB7-A862-AB857037B10E}" srcOrd="0" destOrd="0" presId="urn:microsoft.com/office/officeart/2005/8/layout/radial6"/>
    <dgm:cxn modelId="{B49469CB-3F13-4AA4-9475-D8EA8F9183FC}" type="presOf" srcId="{17CC27DC-2B35-403A-95E6-BB476DA7AA64}" destId="{9B6F2292-91C9-430C-8323-08689630EDF6}" srcOrd="0" destOrd="0" presId="urn:microsoft.com/office/officeart/2005/8/layout/radial6"/>
    <dgm:cxn modelId="{12A011BE-7DBF-4030-846C-E2D121E78F43}" type="presOf" srcId="{2D7CA32F-3D8A-4B88-854E-982C77C64DF9}" destId="{2882C2A0-03BD-42AC-A705-7A4723489E5F}" srcOrd="0" destOrd="0" presId="urn:microsoft.com/office/officeart/2005/8/layout/radial6"/>
    <dgm:cxn modelId="{6B1B561E-2AE8-4DF0-90E6-9AE7085B00A6}" type="presOf" srcId="{B191A6A0-303C-443D-A22D-BC959A5415C7}" destId="{D4D57043-4F2C-45CE-8CDB-2166673D4754}" srcOrd="0" destOrd="0" presId="urn:microsoft.com/office/officeart/2005/8/layout/radial6"/>
    <dgm:cxn modelId="{C552D1AE-5AAB-4DB1-9C94-79D053EB1356}" type="presOf" srcId="{C75810D7-DFF4-42A4-8B43-BD1F3EED6CF4}" destId="{444395ED-8796-457B-9F0F-70CB1B3A3D6D}" srcOrd="0" destOrd="0" presId="urn:microsoft.com/office/officeart/2005/8/layout/radial6"/>
    <dgm:cxn modelId="{D4DBD410-FB40-4456-8A94-506671276BCC}" type="presOf" srcId="{2326262F-ADCA-4C31-84DC-E4064CD44E9A}" destId="{F412392D-CD2F-45C2-83B3-B4BA22CF3401}" srcOrd="0" destOrd="0" presId="urn:microsoft.com/office/officeart/2005/8/layout/radial6"/>
    <dgm:cxn modelId="{EB5BFA39-CB23-4E18-867C-675591082A57}" srcId="{FFE3FC49-835B-4E8D-A824-297779FE9948}" destId="{A7AD7D0A-E2B8-40B6-98F8-A4087E3C8EF7}" srcOrd="1" destOrd="0" parTransId="{D2A20CCD-5838-4C19-8910-26153D54376D}" sibTransId="{17CC27DC-2B35-403A-95E6-BB476DA7AA64}"/>
    <dgm:cxn modelId="{1B2A4BDB-D5F8-4470-8C70-3DFD4621A5EC}" srcId="{FFE3FC49-835B-4E8D-A824-297779FE9948}" destId="{244C7BE3-437A-4D8D-A0C4-C4FA6BD1580B}" srcOrd="0" destOrd="0" parTransId="{654C09A4-D782-4F19-9CB7-201E972D2862}" sibTransId="{B191A6A0-303C-443D-A22D-BC959A5415C7}"/>
    <dgm:cxn modelId="{45B23766-1E32-4B03-BB2C-691F24A0A86E}" type="presOf" srcId="{F81C471F-FA52-4AF5-91B7-AB5F33D439DF}" destId="{F682FF6C-57D8-4B5B-9ADD-91866E09512B}" srcOrd="0" destOrd="0" presId="urn:microsoft.com/office/officeart/2005/8/layout/radial6"/>
    <dgm:cxn modelId="{87DEC5DE-C0E2-4828-B69A-50EE84166DF1}" type="presOf" srcId="{244C7BE3-437A-4D8D-A0C4-C4FA6BD1580B}" destId="{660DE36A-C540-4051-B369-F40F81DCFD25}" srcOrd="0" destOrd="0" presId="urn:microsoft.com/office/officeart/2005/8/layout/radial6"/>
    <dgm:cxn modelId="{7F49F4A5-CB17-448D-B4C7-5D3CCE9906CE}" type="presOf" srcId="{676F0825-0E38-464C-B570-0D47DEDAC3DF}" destId="{2EA451C6-4438-44D5-B127-36C31F8AAF83}" srcOrd="0" destOrd="0" presId="urn:microsoft.com/office/officeart/2005/8/layout/radial6"/>
    <dgm:cxn modelId="{7F02687F-F125-40FB-803D-4A4F30895E74}" srcId="{FFE3FC49-835B-4E8D-A824-297779FE9948}" destId="{2326262F-ADCA-4C31-84DC-E4064CD44E9A}" srcOrd="2" destOrd="0" parTransId="{A55A0DC4-6E0A-4E23-8D94-A44DF103D728}" sibTransId="{4B0DC03F-47F6-4D38-81B5-CF92336B4168}"/>
    <dgm:cxn modelId="{358CB62C-32C4-48F1-8E0C-323ED4F3A816}" type="presOf" srcId="{CF776FF3-FA2C-4DCF-87D7-082E78574DA9}" destId="{3C9339B4-F349-400B-A101-8EFC7ECC0285}" srcOrd="0" destOrd="0" presId="urn:microsoft.com/office/officeart/2005/8/layout/radial6"/>
    <dgm:cxn modelId="{75343864-CA77-4694-8443-B23C888596C2}" type="presOf" srcId="{4B0DC03F-47F6-4D38-81B5-CF92336B4168}" destId="{D1529143-4C2D-4C93-A921-562774F1291D}" srcOrd="0" destOrd="0" presId="urn:microsoft.com/office/officeart/2005/8/layout/radial6"/>
    <dgm:cxn modelId="{2A693714-C422-40B8-9204-BCBC1BF0B711}" type="presOf" srcId="{FFE3FC49-835B-4E8D-A824-297779FE9948}" destId="{99896416-DA42-4B62-B7BB-9AB4B2B5FD44}" srcOrd="0" destOrd="0" presId="urn:microsoft.com/office/officeart/2005/8/layout/radial6"/>
    <dgm:cxn modelId="{CBCC7F6F-A3C1-473E-BAC5-F537C66BCF96}" type="presOf" srcId="{8F842166-88A8-4E51-A7AE-4D5172EA1704}" destId="{4E877E32-AF60-462A-AF91-23880875F231}" srcOrd="0" destOrd="0" presId="urn:microsoft.com/office/officeart/2005/8/layout/radial6"/>
    <dgm:cxn modelId="{C7129181-CF7F-4711-8552-A1EE20195BC7}" srcId="{677C6BD8-9DE9-4F9C-BBCB-7D249587B052}" destId="{D2DF1CA1-A1A0-4D38-B8CB-AEA2ED4C5000}" srcOrd="1" destOrd="0" parTransId="{217975B3-963C-4E41-87C5-68510B7C4DF2}" sibTransId="{D2A9BD63-0E02-46C0-A702-89EFBC431204}"/>
    <dgm:cxn modelId="{312A8665-9713-4F7F-8BF8-41506711751A}" srcId="{FFE3FC49-835B-4E8D-A824-297779FE9948}" destId="{CF776FF3-FA2C-4DCF-87D7-082E78574DA9}" srcOrd="3" destOrd="0" parTransId="{5902732F-E186-4BF3-8231-9238E03C5939}" sibTransId="{676F0825-0E38-464C-B570-0D47DEDAC3DF}"/>
    <dgm:cxn modelId="{744BF6D6-B2EC-4C08-BC38-7377E4DC3983}" srcId="{677C6BD8-9DE9-4F9C-BBCB-7D249587B052}" destId="{FFE3FC49-835B-4E8D-A824-297779FE9948}" srcOrd="0" destOrd="0" parTransId="{CEDE3747-D4D2-4640-84F7-0E1F560A739D}" sibTransId="{91E24FF0-DE79-409A-8ADE-CAFF6DD6B694}"/>
    <dgm:cxn modelId="{672664AC-D990-4F61-A013-288C94C78870}" type="presParOf" srcId="{5D418309-E86E-4EB7-A862-AB857037B10E}" destId="{99896416-DA42-4B62-B7BB-9AB4B2B5FD44}" srcOrd="0" destOrd="0" presId="urn:microsoft.com/office/officeart/2005/8/layout/radial6"/>
    <dgm:cxn modelId="{FA172089-352A-4313-9BC4-7E36458A7BDC}" type="presParOf" srcId="{5D418309-E86E-4EB7-A862-AB857037B10E}" destId="{660DE36A-C540-4051-B369-F40F81DCFD25}" srcOrd="1" destOrd="0" presId="urn:microsoft.com/office/officeart/2005/8/layout/radial6"/>
    <dgm:cxn modelId="{5280D539-6067-4A1C-A763-16387612DAF7}" type="presParOf" srcId="{5D418309-E86E-4EB7-A862-AB857037B10E}" destId="{405B149E-123D-47EA-A978-5F64F22075E6}" srcOrd="2" destOrd="0" presId="urn:microsoft.com/office/officeart/2005/8/layout/radial6"/>
    <dgm:cxn modelId="{B639DD81-F154-4E77-A1AF-B475371DE22E}" type="presParOf" srcId="{5D418309-E86E-4EB7-A862-AB857037B10E}" destId="{D4D57043-4F2C-45CE-8CDB-2166673D4754}" srcOrd="3" destOrd="0" presId="urn:microsoft.com/office/officeart/2005/8/layout/radial6"/>
    <dgm:cxn modelId="{BC50DEA9-9701-478C-8263-E9EA86124068}" type="presParOf" srcId="{5D418309-E86E-4EB7-A862-AB857037B10E}" destId="{C3B8B8B0-16FB-4A98-8702-0BAF957D8F01}" srcOrd="4" destOrd="0" presId="urn:microsoft.com/office/officeart/2005/8/layout/radial6"/>
    <dgm:cxn modelId="{5105077C-D4F3-4E54-B597-E18D0874ED9A}" type="presParOf" srcId="{5D418309-E86E-4EB7-A862-AB857037B10E}" destId="{3AADD3CD-5CC7-4482-8FC1-31B90476B401}" srcOrd="5" destOrd="0" presId="urn:microsoft.com/office/officeart/2005/8/layout/radial6"/>
    <dgm:cxn modelId="{CF0EDBB7-1581-4458-874B-8C421AC29A4B}" type="presParOf" srcId="{5D418309-E86E-4EB7-A862-AB857037B10E}" destId="{9B6F2292-91C9-430C-8323-08689630EDF6}" srcOrd="6" destOrd="0" presId="urn:microsoft.com/office/officeart/2005/8/layout/radial6"/>
    <dgm:cxn modelId="{52FCB6E3-D0EC-4C84-9525-A0FB76B57BC2}" type="presParOf" srcId="{5D418309-E86E-4EB7-A862-AB857037B10E}" destId="{F412392D-CD2F-45C2-83B3-B4BA22CF3401}" srcOrd="7" destOrd="0" presId="urn:microsoft.com/office/officeart/2005/8/layout/radial6"/>
    <dgm:cxn modelId="{F7DA40B9-6416-48B9-8537-88008B6EF1FE}" type="presParOf" srcId="{5D418309-E86E-4EB7-A862-AB857037B10E}" destId="{DDF50A5C-85D7-4D96-9C44-BEDBD50C91A5}" srcOrd="8" destOrd="0" presId="urn:microsoft.com/office/officeart/2005/8/layout/radial6"/>
    <dgm:cxn modelId="{7F982855-2AD0-48E0-B02A-755D5DB18D83}" type="presParOf" srcId="{5D418309-E86E-4EB7-A862-AB857037B10E}" destId="{D1529143-4C2D-4C93-A921-562774F1291D}" srcOrd="9" destOrd="0" presId="urn:microsoft.com/office/officeart/2005/8/layout/radial6"/>
    <dgm:cxn modelId="{DDDC1CBF-EC48-4FC9-A0A6-52EA23F93DEC}" type="presParOf" srcId="{5D418309-E86E-4EB7-A862-AB857037B10E}" destId="{3C9339B4-F349-400B-A101-8EFC7ECC0285}" srcOrd="10" destOrd="0" presId="urn:microsoft.com/office/officeart/2005/8/layout/radial6"/>
    <dgm:cxn modelId="{20ADEC38-7796-43C0-AFB0-E003D2A4BB9E}" type="presParOf" srcId="{5D418309-E86E-4EB7-A862-AB857037B10E}" destId="{B25754AF-8AED-4597-B4EE-16D06D9D6C63}" srcOrd="11" destOrd="0" presId="urn:microsoft.com/office/officeart/2005/8/layout/radial6"/>
    <dgm:cxn modelId="{940277BD-7585-4B8A-A254-7187CA974D1F}" type="presParOf" srcId="{5D418309-E86E-4EB7-A862-AB857037B10E}" destId="{2EA451C6-4438-44D5-B127-36C31F8AAF83}" srcOrd="12" destOrd="0" presId="urn:microsoft.com/office/officeart/2005/8/layout/radial6"/>
    <dgm:cxn modelId="{A9FDB448-B27D-4F1D-A00A-6F90AE98D725}" type="presParOf" srcId="{5D418309-E86E-4EB7-A862-AB857037B10E}" destId="{444395ED-8796-457B-9F0F-70CB1B3A3D6D}" srcOrd="13" destOrd="0" presId="urn:microsoft.com/office/officeart/2005/8/layout/radial6"/>
    <dgm:cxn modelId="{3AE5678C-6995-46CB-BC12-098D9E8A4A5E}" type="presParOf" srcId="{5D418309-E86E-4EB7-A862-AB857037B10E}" destId="{A3D2B501-DB5F-4EB6-AA20-341F16599583}" srcOrd="14" destOrd="0" presId="urn:microsoft.com/office/officeart/2005/8/layout/radial6"/>
    <dgm:cxn modelId="{F29DB855-55CB-4051-977D-35EB41DE19EE}" type="presParOf" srcId="{5D418309-E86E-4EB7-A862-AB857037B10E}" destId="{F682FF6C-57D8-4B5B-9ADD-91866E09512B}" srcOrd="15" destOrd="0" presId="urn:microsoft.com/office/officeart/2005/8/layout/radial6"/>
    <dgm:cxn modelId="{7020AB12-D34B-481C-9145-4E278E29F7B8}" type="presParOf" srcId="{5D418309-E86E-4EB7-A862-AB857037B10E}" destId="{4E877E32-AF60-462A-AF91-23880875F231}" srcOrd="16" destOrd="0" presId="urn:microsoft.com/office/officeart/2005/8/layout/radial6"/>
    <dgm:cxn modelId="{2E29E3A2-9E77-47A5-9CFB-4B91EC442542}" type="presParOf" srcId="{5D418309-E86E-4EB7-A862-AB857037B10E}" destId="{028775DA-498B-491B-B5FD-517E17BF3F86}" srcOrd="17" destOrd="0" presId="urn:microsoft.com/office/officeart/2005/8/layout/radial6"/>
    <dgm:cxn modelId="{48278144-0568-4338-BD9B-0FC66DBEC203}" type="presParOf" srcId="{5D418309-E86E-4EB7-A862-AB857037B10E}" destId="{2882C2A0-03BD-42AC-A705-7A4723489E5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24653F-98BF-49DA-870C-87D4CF6095F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10BA988-94DC-4451-A3EE-9FCF817885A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Comitês</a:t>
          </a:r>
        </a:p>
      </dgm:t>
    </dgm:pt>
    <dgm:pt modelId="{50F8DE55-8464-4428-BCAB-40F52B5449FC}" type="parTrans" cxnId="{28CB5BD5-9069-48FC-BA16-DCD0280D39A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D4B4BBC-4E3A-4F9A-BCBA-EB92D5BC7191}" type="sibTrans" cxnId="{28CB5BD5-9069-48FC-BA16-DCD0280D39A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6EA80EE-91BA-4B16-9036-3BF7611E03B3}">
      <dgm:prSet phldrT="[Texto]" custT="1"/>
      <dgm:spPr/>
      <dgm:t>
        <a:bodyPr/>
        <a:lstStyle/>
        <a:p>
          <a:r>
            <a:rPr lang="pt-BR" sz="1000" dirty="0">
              <a:solidFill>
                <a:schemeClr val="tx1"/>
              </a:solidFill>
            </a:rPr>
            <a:t>Programas de TB</a:t>
          </a:r>
        </a:p>
      </dgm:t>
    </dgm:pt>
    <dgm:pt modelId="{39E576D2-C17C-4A0F-A501-20737B3CB064}" type="parTrans" cxnId="{EC3B9D67-148F-47A7-B207-B2779C3A35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FC12AB-95D2-4E5C-85FE-15D8768D0070}" type="sibTrans" cxnId="{EC3B9D67-148F-47A7-B207-B2779C3A35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FF52632-831C-4342-8850-C47DC379DB27}">
      <dgm:prSet phldrT="[Texto]" custT="1"/>
      <dgm:spPr/>
      <dgm:t>
        <a:bodyPr/>
        <a:lstStyle/>
        <a:p>
          <a:r>
            <a:rPr lang="pt-BR" sz="1050" dirty="0">
              <a:solidFill>
                <a:schemeClr val="tx1"/>
              </a:solidFill>
            </a:rPr>
            <a:t>Vigilância Epidemiológica</a:t>
          </a:r>
        </a:p>
      </dgm:t>
    </dgm:pt>
    <dgm:pt modelId="{1559C45C-E2DB-442E-8D02-8243A9D9C3D6}" type="parTrans" cxnId="{7A96B146-139D-4CE7-8098-158A84DD50E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D4B2A72-4291-4E1E-97D0-B61F7408CE55}" type="sibTrans" cxnId="{7A96B146-139D-4CE7-8098-158A84DD50E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4A2121C-8ABE-4083-B683-37D01D404F18}">
      <dgm:prSet phldrT="[Texto]" custT="1"/>
      <dgm:spPr/>
      <dgm:t>
        <a:bodyPr/>
        <a:lstStyle/>
        <a:p>
          <a:r>
            <a:rPr lang="pt-BR" sz="900" dirty="0">
              <a:solidFill>
                <a:schemeClr val="tx1"/>
              </a:solidFill>
            </a:rPr>
            <a:t>Atenção Primária à Saúde</a:t>
          </a:r>
        </a:p>
      </dgm:t>
    </dgm:pt>
    <dgm:pt modelId="{A533000A-962D-4D06-A207-CC099CE2CFE6}" type="parTrans" cxnId="{BF44C55B-163A-45E1-AAF7-2FCD88D1DC0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289FB1B-8A17-4BD4-B313-E87271E48229}" type="sibTrans" cxnId="{BF44C55B-163A-45E1-AAF7-2FCD88D1DC0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007331E-C186-4E35-8D43-08A99BAB9A31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Média e Alta Complexidade</a:t>
          </a:r>
        </a:p>
      </dgm:t>
    </dgm:pt>
    <dgm:pt modelId="{BA919AD6-FC36-403A-B7D2-046DB7B57124}" type="parTrans" cxnId="{8743012E-E403-42F8-91E3-C7812C71F14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2A8F651-CC6F-49CE-8873-1ABE012EAF19}" type="sibTrans" cxnId="{8743012E-E403-42F8-91E3-C7812C71F14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30F8E88-7914-46EA-BDFF-3ABCC12B30D2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Saúde no Sistema Prisional</a:t>
          </a:r>
        </a:p>
      </dgm:t>
    </dgm:pt>
    <dgm:pt modelId="{D8F2942B-280F-48C8-94C0-D3FC9E4071D1}" type="parTrans" cxnId="{0B08487F-EF5D-4554-9612-308E9ABDB3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78F1341-1E59-4F4D-9583-8AB2AB13D9E9}" type="sibTrans" cxnId="{0B08487F-EF5D-4554-9612-308E9ABDB3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4AAA7FD-D24C-49A7-AA09-5F0468BC60FA}">
      <dgm:prSet phldrT="[Texto]" custT="1"/>
      <dgm:spPr/>
      <dgm:t>
        <a:bodyPr/>
        <a:lstStyle/>
        <a:p>
          <a:r>
            <a:rPr lang="pt-BR" sz="1000" dirty="0">
              <a:solidFill>
                <a:schemeClr val="tx1"/>
              </a:solidFill>
            </a:rPr>
            <a:t>Saúde de Migrantes, Quilombolas, Ciganas e outros especiais</a:t>
          </a:r>
        </a:p>
      </dgm:t>
    </dgm:pt>
    <dgm:pt modelId="{B58131ED-EBC7-4F90-ABD9-2974B3CBE4F0}" type="parTrans" cxnId="{B26BCDF8-65CA-473F-81A9-8E9AF83B65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5B7EC66-272F-482A-BBAB-554E24D47403}" type="sibTrans" cxnId="{B26BCDF8-65CA-473F-81A9-8E9AF83B65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54D0010-2F1D-4942-A900-49B5A3287A15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Programa de diabetes</a:t>
          </a:r>
        </a:p>
      </dgm:t>
    </dgm:pt>
    <dgm:pt modelId="{292AD663-5ADC-4306-8A4A-34EC4CEDDD2D}" type="parTrans" cxnId="{CEC6416C-6D3E-49C5-99EE-FA775247759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A9542C7-4329-4D22-A114-0558022AF72F}" type="sibTrans" cxnId="{CEC6416C-6D3E-49C5-99EE-FA775247759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3650B82-FD23-4E54-B958-59A6A174E024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Saúde das Pessoas em Situação de Rua</a:t>
          </a:r>
        </a:p>
      </dgm:t>
    </dgm:pt>
    <dgm:pt modelId="{BC543EDE-2172-4206-86FE-72E80B97D492}" type="parTrans" cxnId="{2D2884FD-6DE5-4A81-BDB9-01660D60D99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AB2614B-0908-4A5C-80D8-813886905663}" type="sibTrans" cxnId="{2D2884FD-6DE5-4A81-BDB9-01660D60D99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8245970-41A4-4753-AC92-CC86F406A4A2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Saúde do Trabalhador</a:t>
          </a:r>
        </a:p>
      </dgm:t>
    </dgm:pt>
    <dgm:pt modelId="{445779DD-BB3A-4617-96E6-FDE7F821FDE5}" type="parTrans" cxnId="{C2829A30-72E4-4A2A-8AD8-B50DCBED157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D590A91-FCE9-41C1-89EF-396C101A06C9}" type="sibTrans" cxnId="{C2829A30-72E4-4A2A-8AD8-B50DCBED157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EAE7E69-21C7-4505-8ED4-555F156AC24A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IST/AIDS</a:t>
          </a:r>
        </a:p>
      </dgm:t>
    </dgm:pt>
    <dgm:pt modelId="{22C1A7F2-9E61-4AA8-B020-E7F19522F6B5}" type="parTrans" cxnId="{E01DF1DE-9BA6-4172-9F2D-124A2D9033B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93AEF97-7419-4C2F-9786-70AC691B74F9}" type="sibTrans" cxnId="{E01DF1DE-9BA6-4172-9F2D-124A2D9033B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2904BCD-1225-44BE-B2E6-3F79854B47DA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Saúde Mental</a:t>
          </a:r>
        </a:p>
      </dgm:t>
    </dgm:pt>
    <dgm:pt modelId="{7128BCDC-6A7D-4CA5-8098-9770C1D34A07}" type="parTrans" cxnId="{49F5EA05-A43E-41C4-8FAF-E04050F2D51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AD55DCA-6D01-49DB-90F5-D788FFD850D9}" type="sibTrans" cxnId="{49F5EA05-A43E-41C4-8FAF-E04050F2D51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4D5F2BB-8749-4B94-A463-7161D24B59D7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Programa de Tabagismo</a:t>
          </a:r>
        </a:p>
      </dgm:t>
    </dgm:pt>
    <dgm:pt modelId="{A2898E8E-B61A-4201-B41F-B112EC55417E}" type="parTrans" cxnId="{989D9FCC-40C6-4969-8F34-BB1477AE604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4D48A1-2FAA-4320-AC44-C163A6C8F239}" type="sibTrans" cxnId="{989D9FCC-40C6-4969-8F34-BB1477AE604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060CEE5-B91E-4D88-AB77-BF0C2AF428B9}" type="pres">
      <dgm:prSet presAssocID="{0824653F-98BF-49DA-870C-87D4CF6095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4AA918-5295-40B8-B551-C3B9C7770593}" type="pres">
      <dgm:prSet presAssocID="{B10BA988-94DC-4451-A3EE-9FCF817885A6}" presName="centerShape" presStyleLbl="node0" presStyleIdx="0" presStyleCnt="1"/>
      <dgm:spPr/>
      <dgm:t>
        <a:bodyPr/>
        <a:lstStyle/>
        <a:p>
          <a:endParaRPr lang="pt-BR"/>
        </a:p>
      </dgm:t>
    </dgm:pt>
    <dgm:pt modelId="{128069D4-DF26-44F1-B008-04D2F3AD60C9}" type="pres">
      <dgm:prSet presAssocID="{F6EA80EE-91BA-4B16-9036-3BF7611E03B3}" presName="node" presStyleLbl="node1" presStyleIdx="0" presStyleCnt="12" custScaleX="1550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22931C-82B8-4E93-94A7-AC26EE90F75C}" type="pres">
      <dgm:prSet presAssocID="{F6EA80EE-91BA-4B16-9036-3BF7611E03B3}" presName="dummy" presStyleCnt="0"/>
      <dgm:spPr/>
    </dgm:pt>
    <dgm:pt modelId="{1D04298E-2CDB-48DF-B940-1361ECA1871C}" type="pres">
      <dgm:prSet presAssocID="{9EFC12AB-95D2-4E5C-85FE-15D8768D0070}" presName="sibTrans" presStyleLbl="sibTrans2D1" presStyleIdx="0" presStyleCnt="12"/>
      <dgm:spPr/>
      <dgm:t>
        <a:bodyPr/>
        <a:lstStyle/>
        <a:p>
          <a:endParaRPr lang="pt-BR"/>
        </a:p>
      </dgm:t>
    </dgm:pt>
    <dgm:pt modelId="{609717CE-9348-4841-AC93-DF5C1CBBBFC3}" type="pres">
      <dgm:prSet presAssocID="{BFF52632-831C-4342-8850-C47DC379DB27}" presName="node" presStyleLbl="node1" presStyleIdx="1" presStyleCnt="12" custScaleX="175013" custRadScaleRad="99544" custRadScaleInc="141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D0CF6D-65C2-4FF7-A2B3-1473031C2B1F}" type="pres">
      <dgm:prSet presAssocID="{BFF52632-831C-4342-8850-C47DC379DB27}" presName="dummy" presStyleCnt="0"/>
      <dgm:spPr/>
    </dgm:pt>
    <dgm:pt modelId="{E49837BB-4E92-4CEE-B275-646BE954F33E}" type="pres">
      <dgm:prSet presAssocID="{1D4B2A72-4291-4E1E-97D0-B61F7408CE55}" presName="sibTrans" presStyleLbl="sibTrans2D1" presStyleIdx="1" presStyleCnt="12"/>
      <dgm:spPr/>
      <dgm:t>
        <a:bodyPr/>
        <a:lstStyle/>
        <a:p>
          <a:endParaRPr lang="pt-BR"/>
        </a:p>
      </dgm:t>
    </dgm:pt>
    <dgm:pt modelId="{4E922814-4DE8-4718-A83C-CC24655F746F}" type="pres">
      <dgm:prSet presAssocID="{34A2121C-8ABE-4083-B683-37D01D404F18}" presName="node" presStyleLbl="node1" presStyleIdx="2" presStyleCnt="12" custScaleX="1535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0D7730-3B7F-483D-A223-996671665AAF}" type="pres">
      <dgm:prSet presAssocID="{34A2121C-8ABE-4083-B683-37D01D404F18}" presName="dummy" presStyleCnt="0"/>
      <dgm:spPr/>
    </dgm:pt>
    <dgm:pt modelId="{E63F67F5-E2B8-4357-82F7-8FD4DA5215D1}" type="pres">
      <dgm:prSet presAssocID="{6289FB1B-8A17-4BD4-B313-E87271E48229}" presName="sibTrans" presStyleLbl="sibTrans2D1" presStyleIdx="2" presStyleCnt="12"/>
      <dgm:spPr/>
      <dgm:t>
        <a:bodyPr/>
        <a:lstStyle/>
        <a:p>
          <a:endParaRPr lang="pt-BR"/>
        </a:p>
      </dgm:t>
    </dgm:pt>
    <dgm:pt modelId="{3A6D0699-454E-4525-914C-F0FAFE5B16D2}" type="pres">
      <dgm:prSet presAssocID="{4007331E-C186-4E35-8D43-08A99BAB9A31}" presName="node" presStyleLbl="node1" presStyleIdx="3" presStyleCnt="12" custScaleX="1622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D5440-6D48-4D86-B712-A28F4D24C76E}" type="pres">
      <dgm:prSet presAssocID="{4007331E-C186-4E35-8D43-08A99BAB9A31}" presName="dummy" presStyleCnt="0"/>
      <dgm:spPr/>
    </dgm:pt>
    <dgm:pt modelId="{83B3355D-C441-48C6-873F-960EEB7A0BCD}" type="pres">
      <dgm:prSet presAssocID="{42A8F651-CC6F-49CE-8873-1ABE012EAF19}" presName="sibTrans" presStyleLbl="sibTrans2D1" presStyleIdx="3" presStyleCnt="12"/>
      <dgm:spPr/>
      <dgm:t>
        <a:bodyPr/>
        <a:lstStyle/>
        <a:p>
          <a:endParaRPr lang="pt-BR"/>
        </a:p>
      </dgm:t>
    </dgm:pt>
    <dgm:pt modelId="{57F8950E-C43E-4F0D-9FC4-7E59A4BB9941}" type="pres">
      <dgm:prSet presAssocID="{730F8E88-7914-46EA-BDFF-3ABCC12B30D2}" presName="node" presStyleLbl="node1" presStyleIdx="4" presStyleCnt="12" custScaleX="166104" custScaleY="109593" custRadScaleRad="97745" custRadScaleInc="-365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0EE4F2-2EA0-4AC5-AD1F-D5B1F4F03391}" type="pres">
      <dgm:prSet presAssocID="{730F8E88-7914-46EA-BDFF-3ABCC12B30D2}" presName="dummy" presStyleCnt="0"/>
      <dgm:spPr/>
    </dgm:pt>
    <dgm:pt modelId="{DBB3BAA0-FBFE-4BF0-B7DA-7EA025062A25}" type="pres">
      <dgm:prSet presAssocID="{078F1341-1E59-4F4D-9583-8AB2AB13D9E9}" presName="sibTrans" presStyleLbl="sibTrans2D1" presStyleIdx="4" presStyleCnt="12"/>
      <dgm:spPr/>
      <dgm:t>
        <a:bodyPr/>
        <a:lstStyle/>
        <a:p>
          <a:endParaRPr lang="pt-BR"/>
        </a:p>
      </dgm:t>
    </dgm:pt>
    <dgm:pt modelId="{F5FAABDD-D4C1-41EE-9061-E91545F650CB}" type="pres">
      <dgm:prSet presAssocID="{D4AAA7FD-D24C-49A7-AA09-5F0468BC60FA}" presName="node" presStyleLbl="node1" presStyleIdx="5" presStyleCnt="12" custScaleX="190917" custScaleY="107051" custRadScaleRad="104185" custRadScaleInc="-607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F3923E-59A6-4317-8D65-BF73DA736918}" type="pres">
      <dgm:prSet presAssocID="{D4AAA7FD-D24C-49A7-AA09-5F0468BC60FA}" presName="dummy" presStyleCnt="0"/>
      <dgm:spPr/>
    </dgm:pt>
    <dgm:pt modelId="{B3D16836-DA7E-4B1A-A21C-60619F98BB89}" type="pres">
      <dgm:prSet presAssocID="{C5B7EC66-272F-482A-BBAB-554E24D47403}" presName="sibTrans" presStyleLbl="sibTrans2D1" presStyleIdx="5" presStyleCnt="12"/>
      <dgm:spPr/>
      <dgm:t>
        <a:bodyPr/>
        <a:lstStyle/>
        <a:p>
          <a:endParaRPr lang="pt-BR"/>
        </a:p>
      </dgm:t>
    </dgm:pt>
    <dgm:pt modelId="{B2D1A80B-0CDA-4120-97C2-305EF3452FAA}" type="pres">
      <dgm:prSet presAssocID="{C54D0010-2F1D-4942-A900-49B5A3287A15}" presName="node" presStyleLbl="node1" presStyleIdx="6" presStyleCnt="12" custScaleX="149304" custScaleY="1028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C32DDE-0EDB-4650-9F25-934149A5CB3C}" type="pres">
      <dgm:prSet presAssocID="{C54D0010-2F1D-4942-A900-49B5A3287A15}" presName="dummy" presStyleCnt="0"/>
      <dgm:spPr/>
    </dgm:pt>
    <dgm:pt modelId="{1E93E86E-E3B5-4F8D-BDC0-CCB1AE29145C}" type="pres">
      <dgm:prSet presAssocID="{EA9542C7-4329-4D22-A114-0558022AF72F}" presName="sibTrans" presStyleLbl="sibTrans2D1" presStyleIdx="6" presStyleCnt="12"/>
      <dgm:spPr/>
      <dgm:t>
        <a:bodyPr/>
        <a:lstStyle/>
        <a:p>
          <a:endParaRPr lang="pt-BR"/>
        </a:p>
      </dgm:t>
    </dgm:pt>
    <dgm:pt modelId="{8838E680-3204-4A92-82B3-CB033D5363A3}" type="pres">
      <dgm:prSet presAssocID="{C3650B82-FD23-4E54-B958-59A6A174E024}" presName="node" presStyleLbl="node1" presStyleIdx="7" presStyleCnt="12" custScaleX="187234" custScaleY="116462" custRadScaleRad="102078" custRadScaleInc="591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209470-1C98-4281-A110-B46CDC644CE8}" type="pres">
      <dgm:prSet presAssocID="{C3650B82-FD23-4E54-B958-59A6A174E024}" presName="dummy" presStyleCnt="0"/>
      <dgm:spPr/>
    </dgm:pt>
    <dgm:pt modelId="{DEE6142C-81F1-41EC-9ADC-817BD7BA5355}" type="pres">
      <dgm:prSet presAssocID="{9AB2614B-0908-4A5C-80D8-813886905663}" presName="sibTrans" presStyleLbl="sibTrans2D1" presStyleIdx="7" presStyleCnt="12"/>
      <dgm:spPr/>
      <dgm:t>
        <a:bodyPr/>
        <a:lstStyle/>
        <a:p>
          <a:endParaRPr lang="pt-BR"/>
        </a:p>
      </dgm:t>
    </dgm:pt>
    <dgm:pt modelId="{19C67C62-EAD8-4939-B4DE-C4E30BE1D292}" type="pres">
      <dgm:prSet presAssocID="{A8245970-41A4-4753-AC92-CC86F406A4A2}" presName="node" presStyleLbl="node1" presStyleIdx="8" presStyleCnt="12" custScaleX="177529" custScaleY="104928" custRadScaleRad="98966" custRadScaleInc="351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979B80-BCE7-4B5B-A272-15ABA4C8EBBD}" type="pres">
      <dgm:prSet presAssocID="{A8245970-41A4-4753-AC92-CC86F406A4A2}" presName="dummy" presStyleCnt="0"/>
      <dgm:spPr/>
    </dgm:pt>
    <dgm:pt modelId="{5BBEB7B9-971F-4EAA-B1FD-8BEBCA189281}" type="pres">
      <dgm:prSet presAssocID="{ED590A91-FCE9-41C1-89EF-396C101A06C9}" presName="sibTrans" presStyleLbl="sibTrans2D1" presStyleIdx="8" presStyleCnt="12"/>
      <dgm:spPr/>
      <dgm:t>
        <a:bodyPr/>
        <a:lstStyle/>
        <a:p>
          <a:endParaRPr lang="pt-BR"/>
        </a:p>
      </dgm:t>
    </dgm:pt>
    <dgm:pt modelId="{ED9492CD-7DCF-4C81-896B-D1E1D0A8EA27}" type="pres">
      <dgm:prSet presAssocID="{AEAE7E69-21C7-4505-8ED4-555F156AC24A}" presName="node" presStyleLbl="node1" presStyleIdx="9" presStyleCnt="12" custScaleX="161523" custScaleY="1039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8E17F2-A24A-4208-8C0A-F1E42BBBA9DB}" type="pres">
      <dgm:prSet presAssocID="{AEAE7E69-21C7-4505-8ED4-555F156AC24A}" presName="dummy" presStyleCnt="0"/>
      <dgm:spPr/>
    </dgm:pt>
    <dgm:pt modelId="{C5085A73-30FE-4FD6-8FDD-07E1EC137CD5}" type="pres">
      <dgm:prSet presAssocID="{793AEF97-7419-4C2F-9786-70AC691B74F9}" presName="sibTrans" presStyleLbl="sibTrans2D1" presStyleIdx="9" presStyleCnt="12"/>
      <dgm:spPr/>
      <dgm:t>
        <a:bodyPr/>
        <a:lstStyle/>
        <a:p>
          <a:endParaRPr lang="pt-BR"/>
        </a:p>
      </dgm:t>
    </dgm:pt>
    <dgm:pt modelId="{25EB746E-1B5C-4C14-B73A-CFF98795F64D}" type="pres">
      <dgm:prSet presAssocID="{72904BCD-1225-44BE-B2E6-3F79854B47DA}" presName="node" presStyleLbl="node1" presStyleIdx="10" presStyleCnt="12" custScaleX="161966" custScaleY="1152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F4F8C5-266B-4006-8F9D-203118789450}" type="pres">
      <dgm:prSet presAssocID="{72904BCD-1225-44BE-B2E6-3F79854B47DA}" presName="dummy" presStyleCnt="0"/>
      <dgm:spPr/>
    </dgm:pt>
    <dgm:pt modelId="{0D2FDB5C-179A-4D4C-B667-DC5CF854DF01}" type="pres">
      <dgm:prSet presAssocID="{AAD55DCA-6D01-49DB-90F5-D788FFD850D9}" presName="sibTrans" presStyleLbl="sibTrans2D1" presStyleIdx="10" presStyleCnt="12"/>
      <dgm:spPr/>
      <dgm:t>
        <a:bodyPr/>
        <a:lstStyle/>
        <a:p>
          <a:endParaRPr lang="pt-BR"/>
        </a:p>
      </dgm:t>
    </dgm:pt>
    <dgm:pt modelId="{A6CCCDC3-F2C2-444D-B919-B00371A138ED}" type="pres">
      <dgm:prSet presAssocID="{C4D5F2BB-8749-4B94-A463-7161D24B59D7}" presName="node" presStyleLbl="node1" presStyleIdx="11" presStyleCnt="12" custScaleX="156473" custScaleY="1025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FEC898-675D-4601-A937-8EC218D64012}" type="pres">
      <dgm:prSet presAssocID="{C4D5F2BB-8749-4B94-A463-7161D24B59D7}" presName="dummy" presStyleCnt="0"/>
      <dgm:spPr/>
    </dgm:pt>
    <dgm:pt modelId="{169621FB-78C3-46F2-83A0-A63521986B0A}" type="pres">
      <dgm:prSet presAssocID="{9E4D48A1-2FAA-4320-AC44-C163A6C8F239}" presName="sibTrans" presStyleLbl="sibTrans2D1" presStyleIdx="11" presStyleCnt="12"/>
      <dgm:spPr/>
      <dgm:t>
        <a:bodyPr/>
        <a:lstStyle/>
        <a:p>
          <a:endParaRPr lang="pt-BR"/>
        </a:p>
      </dgm:t>
    </dgm:pt>
  </dgm:ptLst>
  <dgm:cxnLst>
    <dgm:cxn modelId="{B03940C2-81D2-47C4-A545-E9DFE42CD4A9}" type="presOf" srcId="{9AB2614B-0908-4A5C-80D8-813886905663}" destId="{DEE6142C-81F1-41EC-9ADC-817BD7BA5355}" srcOrd="0" destOrd="0" presId="urn:microsoft.com/office/officeart/2005/8/layout/radial6"/>
    <dgm:cxn modelId="{6B1366BB-9E85-435F-A57D-29060592DC22}" type="presOf" srcId="{EA9542C7-4329-4D22-A114-0558022AF72F}" destId="{1E93E86E-E3B5-4F8D-BDC0-CCB1AE29145C}" srcOrd="0" destOrd="0" presId="urn:microsoft.com/office/officeart/2005/8/layout/radial6"/>
    <dgm:cxn modelId="{E94857DF-4E66-4F19-B2C9-5A7EFD70B9CE}" type="presOf" srcId="{9E4D48A1-2FAA-4320-AC44-C163A6C8F239}" destId="{169621FB-78C3-46F2-83A0-A63521986B0A}" srcOrd="0" destOrd="0" presId="urn:microsoft.com/office/officeart/2005/8/layout/radial6"/>
    <dgm:cxn modelId="{5D8B77A9-CAED-47EA-A261-E7C58FFEF2B6}" type="presOf" srcId="{6289FB1B-8A17-4BD4-B313-E87271E48229}" destId="{E63F67F5-E2B8-4357-82F7-8FD4DA5215D1}" srcOrd="0" destOrd="0" presId="urn:microsoft.com/office/officeart/2005/8/layout/radial6"/>
    <dgm:cxn modelId="{F215E5A1-2B06-4C0F-942A-3B73A3989330}" type="presOf" srcId="{72904BCD-1225-44BE-B2E6-3F79854B47DA}" destId="{25EB746E-1B5C-4C14-B73A-CFF98795F64D}" srcOrd="0" destOrd="0" presId="urn:microsoft.com/office/officeart/2005/8/layout/radial6"/>
    <dgm:cxn modelId="{2D2884FD-6DE5-4A81-BDB9-01660D60D99F}" srcId="{B10BA988-94DC-4451-A3EE-9FCF817885A6}" destId="{C3650B82-FD23-4E54-B958-59A6A174E024}" srcOrd="7" destOrd="0" parTransId="{BC543EDE-2172-4206-86FE-72E80B97D492}" sibTransId="{9AB2614B-0908-4A5C-80D8-813886905663}"/>
    <dgm:cxn modelId="{989D9FCC-40C6-4969-8F34-BB1477AE604B}" srcId="{B10BA988-94DC-4451-A3EE-9FCF817885A6}" destId="{C4D5F2BB-8749-4B94-A463-7161D24B59D7}" srcOrd="11" destOrd="0" parTransId="{A2898E8E-B61A-4201-B41F-B112EC55417E}" sibTransId="{9E4D48A1-2FAA-4320-AC44-C163A6C8F239}"/>
    <dgm:cxn modelId="{7A96B146-139D-4CE7-8098-158A84DD50EC}" srcId="{B10BA988-94DC-4451-A3EE-9FCF817885A6}" destId="{BFF52632-831C-4342-8850-C47DC379DB27}" srcOrd="1" destOrd="0" parTransId="{1559C45C-E2DB-442E-8D02-8243A9D9C3D6}" sibTransId="{1D4B2A72-4291-4E1E-97D0-B61F7408CE55}"/>
    <dgm:cxn modelId="{2A3802CF-6023-4BAF-9AA5-F1A7B8782DEB}" type="presOf" srcId="{ED590A91-FCE9-41C1-89EF-396C101A06C9}" destId="{5BBEB7B9-971F-4EAA-B1FD-8BEBCA189281}" srcOrd="0" destOrd="0" presId="urn:microsoft.com/office/officeart/2005/8/layout/radial6"/>
    <dgm:cxn modelId="{2CD13126-CE35-4F1F-B436-FBAC3FC74E5F}" type="presOf" srcId="{C3650B82-FD23-4E54-B958-59A6A174E024}" destId="{8838E680-3204-4A92-82B3-CB033D5363A3}" srcOrd="0" destOrd="0" presId="urn:microsoft.com/office/officeart/2005/8/layout/radial6"/>
    <dgm:cxn modelId="{28EB529A-449B-428C-B298-80C0F08783B8}" type="presOf" srcId="{BFF52632-831C-4342-8850-C47DC379DB27}" destId="{609717CE-9348-4841-AC93-DF5C1CBBBFC3}" srcOrd="0" destOrd="0" presId="urn:microsoft.com/office/officeart/2005/8/layout/radial6"/>
    <dgm:cxn modelId="{6DEE944D-92C5-4A59-9CA9-D42C532251E5}" type="presOf" srcId="{F6EA80EE-91BA-4B16-9036-3BF7611E03B3}" destId="{128069D4-DF26-44F1-B008-04D2F3AD60C9}" srcOrd="0" destOrd="0" presId="urn:microsoft.com/office/officeart/2005/8/layout/radial6"/>
    <dgm:cxn modelId="{EC3B9D67-148F-47A7-B207-B2779C3A358D}" srcId="{B10BA988-94DC-4451-A3EE-9FCF817885A6}" destId="{F6EA80EE-91BA-4B16-9036-3BF7611E03B3}" srcOrd="0" destOrd="0" parTransId="{39E576D2-C17C-4A0F-A501-20737B3CB064}" sibTransId="{9EFC12AB-95D2-4E5C-85FE-15D8768D0070}"/>
    <dgm:cxn modelId="{BC1B99CE-C636-4CEE-8F01-B791CD46B79E}" type="presOf" srcId="{34A2121C-8ABE-4083-B683-37D01D404F18}" destId="{4E922814-4DE8-4718-A83C-CC24655F746F}" srcOrd="0" destOrd="0" presId="urn:microsoft.com/office/officeart/2005/8/layout/radial6"/>
    <dgm:cxn modelId="{35D559E8-EB81-44D8-8B84-593017066E84}" type="presOf" srcId="{42A8F651-CC6F-49CE-8873-1ABE012EAF19}" destId="{83B3355D-C441-48C6-873F-960EEB7A0BCD}" srcOrd="0" destOrd="0" presId="urn:microsoft.com/office/officeart/2005/8/layout/radial6"/>
    <dgm:cxn modelId="{CEC6416C-6D3E-49C5-99EE-FA775247759A}" srcId="{B10BA988-94DC-4451-A3EE-9FCF817885A6}" destId="{C54D0010-2F1D-4942-A900-49B5A3287A15}" srcOrd="6" destOrd="0" parTransId="{292AD663-5ADC-4306-8A4A-34EC4CEDDD2D}" sibTransId="{EA9542C7-4329-4D22-A114-0558022AF72F}"/>
    <dgm:cxn modelId="{FECA80B3-B19F-4466-A195-85FBF36E360E}" type="presOf" srcId="{730F8E88-7914-46EA-BDFF-3ABCC12B30D2}" destId="{57F8950E-C43E-4F0D-9FC4-7E59A4BB9941}" srcOrd="0" destOrd="0" presId="urn:microsoft.com/office/officeart/2005/8/layout/radial6"/>
    <dgm:cxn modelId="{CC2B8B80-42AE-4089-ADF8-9342073FA4D2}" type="presOf" srcId="{0824653F-98BF-49DA-870C-87D4CF6095F4}" destId="{C060CEE5-B91E-4D88-AB77-BF0C2AF428B9}" srcOrd="0" destOrd="0" presId="urn:microsoft.com/office/officeart/2005/8/layout/radial6"/>
    <dgm:cxn modelId="{113DF050-86C6-4862-9D80-560079E3D2E4}" type="presOf" srcId="{078F1341-1E59-4F4D-9583-8AB2AB13D9E9}" destId="{DBB3BAA0-FBFE-4BF0-B7DA-7EA025062A25}" srcOrd="0" destOrd="0" presId="urn:microsoft.com/office/officeart/2005/8/layout/radial6"/>
    <dgm:cxn modelId="{5A4A08A0-798C-4198-BE53-4B53B5F0AB29}" type="presOf" srcId="{C4D5F2BB-8749-4B94-A463-7161D24B59D7}" destId="{A6CCCDC3-F2C2-444D-B919-B00371A138ED}" srcOrd="0" destOrd="0" presId="urn:microsoft.com/office/officeart/2005/8/layout/radial6"/>
    <dgm:cxn modelId="{89B85323-0628-417C-96A3-A3AB2B917164}" type="presOf" srcId="{C5B7EC66-272F-482A-BBAB-554E24D47403}" destId="{B3D16836-DA7E-4B1A-A21C-60619F98BB89}" srcOrd="0" destOrd="0" presId="urn:microsoft.com/office/officeart/2005/8/layout/radial6"/>
    <dgm:cxn modelId="{D2022482-EF90-4779-ABD0-AEBBDE6C242A}" type="presOf" srcId="{A8245970-41A4-4753-AC92-CC86F406A4A2}" destId="{19C67C62-EAD8-4939-B4DE-C4E30BE1D292}" srcOrd="0" destOrd="0" presId="urn:microsoft.com/office/officeart/2005/8/layout/radial6"/>
    <dgm:cxn modelId="{BBA32E39-FA6B-4D4F-8650-E943844CBC9A}" type="presOf" srcId="{4007331E-C186-4E35-8D43-08A99BAB9A31}" destId="{3A6D0699-454E-4525-914C-F0FAFE5B16D2}" srcOrd="0" destOrd="0" presId="urn:microsoft.com/office/officeart/2005/8/layout/radial6"/>
    <dgm:cxn modelId="{6B0623DD-EE9E-4587-B390-C0C242536482}" type="presOf" srcId="{B10BA988-94DC-4451-A3EE-9FCF817885A6}" destId="{014AA918-5295-40B8-B551-C3B9C7770593}" srcOrd="0" destOrd="0" presId="urn:microsoft.com/office/officeart/2005/8/layout/radial6"/>
    <dgm:cxn modelId="{BF44C55B-163A-45E1-AAF7-2FCD88D1DC0D}" srcId="{B10BA988-94DC-4451-A3EE-9FCF817885A6}" destId="{34A2121C-8ABE-4083-B683-37D01D404F18}" srcOrd="2" destOrd="0" parTransId="{A533000A-962D-4D06-A207-CC099CE2CFE6}" sibTransId="{6289FB1B-8A17-4BD4-B313-E87271E48229}"/>
    <dgm:cxn modelId="{279520C1-9CB3-41C0-900E-9042C6F62487}" type="presOf" srcId="{9EFC12AB-95D2-4E5C-85FE-15D8768D0070}" destId="{1D04298E-2CDB-48DF-B940-1361ECA1871C}" srcOrd="0" destOrd="0" presId="urn:microsoft.com/office/officeart/2005/8/layout/radial6"/>
    <dgm:cxn modelId="{72EE1498-9953-4421-BB40-4F743BAC799F}" type="presOf" srcId="{D4AAA7FD-D24C-49A7-AA09-5F0468BC60FA}" destId="{F5FAABDD-D4C1-41EE-9061-E91545F650CB}" srcOrd="0" destOrd="0" presId="urn:microsoft.com/office/officeart/2005/8/layout/radial6"/>
    <dgm:cxn modelId="{28CB5BD5-9069-48FC-BA16-DCD0280D39A9}" srcId="{0824653F-98BF-49DA-870C-87D4CF6095F4}" destId="{B10BA988-94DC-4451-A3EE-9FCF817885A6}" srcOrd="0" destOrd="0" parTransId="{50F8DE55-8464-4428-BCAB-40F52B5449FC}" sibTransId="{6D4B4BBC-4E3A-4F9A-BCBA-EB92D5BC7191}"/>
    <dgm:cxn modelId="{C2829A30-72E4-4A2A-8AD8-B50DCBED157C}" srcId="{B10BA988-94DC-4451-A3EE-9FCF817885A6}" destId="{A8245970-41A4-4753-AC92-CC86F406A4A2}" srcOrd="8" destOrd="0" parTransId="{445779DD-BB3A-4617-96E6-FDE7F821FDE5}" sibTransId="{ED590A91-FCE9-41C1-89EF-396C101A06C9}"/>
    <dgm:cxn modelId="{0B08487F-EF5D-4554-9612-308E9ABDB360}" srcId="{B10BA988-94DC-4451-A3EE-9FCF817885A6}" destId="{730F8E88-7914-46EA-BDFF-3ABCC12B30D2}" srcOrd="4" destOrd="0" parTransId="{D8F2942B-280F-48C8-94C0-D3FC9E4071D1}" sibTransId="{078F1341-1E59-4F4D-9583-8AB2AB13D9E9}"/>
    <dgm:cxn modelId="{E01DF1DE-9BA6-4172-9F2D-124A2D9033B6}" srcId="{B10BA988-94DC-4451-A3EE-9FCF817885A6}" destId="{AEAE7E69-21C7-4505-8ED4-555F156AC24A}" srcOrd="9" destOrd="0" parTransId="{22C1A7F2-9E61-4AA8-B020-E7F19522F6B5}" sibTransId="{793AEF97-7419-4C2F-9786-70AC691B74F9}"/>
    <dgm:cxn modelId="{58BF1972-7727-4FE3-BEA5-0773EAE13AA5}" type="presOf" srcId="{1D4B2A72-4291-4E1E-97D0-B61F7408CE55}" destId="{E49837BB-4E92-4CEE-B275-646BE954F33E}" srcOrd="0" destOrd="0" presId="urn:microsoft.com/office/officeart/2005/8/layout/radial6"/>
    <dgm:cxn modelId="{8743012E-E403-42F8-91E3-C7812C71F144}" srcId="{B10BA988-94DC-4451-A3EE-9FCF817885A6}" destId="{4007331E-C186-4E35-8D43-08A99BAB9A31}" srcOrd="3" destOrd="0" parTransId="{BA919AD6-FC36-403A-B7D2-046DB7B57124}" sibTransId="{42A8F651-CC6F-49CE-8873-1ABE012EAF19}"/>
    <dgm:cxn modelId="{34F7E9DB-8576-4C69-BCAA-EA7532EFB7FB}" type="presOf" srcId="{AAD55DCA-6D01-49DB-90F5-D788FFD850D9}" destId="{0D2FDB5C-179A-4D4C-B667-DC5CF854DF01}" srcOrd="0" destOrd="0" presId="urn:microsoft.com/office/officeart/2005/8/layout/radial6"/>
    <dgm:cxn modelId="{FB9F9A6E-14DA-4FEF-98AE-6959FBF270CF}" type="presOf" srcId="{AEAE7E69-21C7-4505-8ED4-555F156AC24A}" destId="{ED9492CD-7DCF-4C81-896B-D1E1D0A8EA27}" srcOrd="0" destOrd="0" presId="urn:microsoft.com/office/officeart/2005/8/layout/radial6"/>
    <dgm:cxn modelId="{5BA8F83D-643E-42C1-A2ED-B10983389503}" type="presOf" srcId="{793AEF97-7419-4C2F-9786-70AC691B74F9}" destId="{C5085A73-30FE-4FD6-8FDD-07E1EC137CD5}" srcOrd="0" destOrd="0" presId="urn:microsoft.com/office/officeart/2005/8/layout/radial6"/>
    <dgm:cxn modelId="{5F7B6A39-9483-4182-9BBD-3A6CAB80794E}" type="presOf" srcId="{C54D0010-2F1D-4942-A900-49B5A3287A15}" destId="{B2D1A80B-0CDA-4120-97C2-305EF3452FAA}" srcOrd="0" destOrd="0" presId="urn:microsoft.com/office/officeart/2005/8/layout/radial6"/>
    <dgm:cxn modelId="{49F5EA05-A43E-41C4-8FAF-E04050F2D514}" srcId="{B10BA988-94DC-4451-A3EE-9FCF817885A6}" destId="{72904BCD-1225-44BE-B2E6-3F79854B47DA}" srcOrd="10" destOrd="0" parTransId="{7128BCDC-6A7D-4CA5-8098-9770C1D34A07}" sibTransId="{AAD55DCA-6D01-49DB-90F5-D788FFD850D9}"/>
    <dgm:cxn modelId="{B26BCDF8-65CA-473F-81A9-8E9AF83B658A}" srcId="{B10BA988-94DC-4451-A3EE-9FCF817885A6}" destId="{D4AAA7FD-D24C-49A7-AA09-5F0468BC60FA}" srcOrd="5" destOrd="0" parTransId="{B58131ED-EBC7-4F90-ABD9-2974B3CBE4F0}" sibTransId="{C5B7EC66-272F-482A-BBAB-554E24D47403}"/>
    <dgm:cxn modelId="{769126FE-9EF0-4334-9010-EAAC6E431C61}" type="presParOf" srcId="{C060CEE5-B91E-4D88-AB77-BF0C2AF428B9}" destId="{014AA918-5295-40B8-B551-C3B9C7770593}" srcOrd="0" destOrd="0" presId="urn:microsoft.com/office/officeart/2005/8/layout/radial6"/>
    <dgm:cxn modelId="{32768F07-6E60-4152-BAD2-BA4CA88985E6}" type="presParOf" srcId="{C060CEE5-B91E-4D88-AB77-BF0C2AF428B9}" destId="{128069D4-DF26-44F1-B008-04D2F3AD60C9}" srcOrd="1" destOrd="0" presId="urn:microsoft.com/office/officeart/2005/8/layout/radial6"/>
    <dgm:cxn modelId="{D60F57AA-772A-40E9-B97F-D8604320FCA5}" type="presParOf" srcId="{C060CEE5-B91E-4D88-AB77-BF0C2AF428B9}" destId="{1022931C-82B8-4E93-94A7-AC26EE90F75C}" srcOrd="2" destOrd="0" presId="urn:microsoft.com/office/officeart/2005/8/layout/radial6"/>
    <dgm:cxn modelId="{48B51D5C-6069-4153-8609-87C1950C4918}" type="presParOf" srcId="{C060CEE5-B91E-4D88-AB77-BF0C2AF428B9}" destId="{1D04298E-2CDB-48DF-B940-1361ECA1871C}" srcOrd="3" destOrd="0" presId="urn:microsoft.com/office/officeart/2005/8/layout/radial6"/>
    <dgm:cxn modelId="{4705C455-F49F-416F-ADCD-C3CD407D75A9}" type="presParOf" srcId="{C060CEE5-B91E-4D88-AB77-BF0C2AF428B9}" destId="{609717CE-9348-4841-AC93-DF5C1CBBBFC3}" srcOrd="4" destOrd="0" presId="urn:microsoft.com/office/officeart/2005/8/layout/radial6"/>
    <dgm:cxn modelId="{BA195E88-12C6-4E1E-AB81-93CF14BB109C}" type="presParOf" srcId="{C060CEE5-B91E-4D88-AB77-BF0C2AF428B9}" destId="{C4D0CF6D-65C2-4FF7-A2B3-1473031C2B1F}" srcOrd="5" destOrd="0" presId="urn:microsoft.com/office/officeart/2005/8/layout/radial6"/>
    <dgm:cxn modelId="{F7DE0127-C077-4726-93F0-436C8E4ED0B4}" type="presParOf" srcId="{C060CEE5-B91E-4D88-AB77-BF0C2AF428B9}" destId="{E49837BB-4E92-4CEE-B275-646BE954F33E}" srcOrd="6" destOrd="0" presId="urn:microsoft.com/office/officeart/2005/8/layout/radial6"/>
    <dgm:cxn modelId="{C01A4394-4287-4004-9C2D-07F83BC13767}" type="presParOf" srcId="{C060CEE5-B91E-4D88-AB77-BF0C2AF428B9}" destId="{4E922814-4DE8-4718-A83C-CC24655F746F}" srcOrd="7" destOrd="0" presId="urn:microsoft.com/office/officeart/2005/8/layout/radial6"/>
    <dgm:cxn modelId="{94EA4F66-813D-401C-A7A7-63FD27E8D73C}" type="presParOf" srcId="{C060CEE5-B91E-4D88-AB77-BF0C2AF428B9}" destId="{030D7730-3B7F-483D-A223-996671665AAF}" srcOrd="8" destOrd="0" presId="urn:microsoft.com/office/officeart/2005/8/layout/radial6"/>
    <dgm:cxn modelId="{835A2E85-EC0B-45F9-AAF1-D189FDBEB1A7}" type="presParOf" srcId="{C060CEE5-B91E-4D88-AB77-BF0C2AF428B9}" destId="{E63F67F5-E2B8-4357-82F7-8FD4DA5215D1}" srcOrd="9" destOrd="0" presId="urn:microsoft.com/office/officeart/2005/8/layout/radial6"/>
    <dgm:cxn modelId="{365B02AC-F3B3-4BBA-91F0-4A74A49B3AD9}" type="presParOf" srcId="{C060CEE5-B91E-4D88-AB77-BF0C2AF428B9}" destId="{3A6D0699-454E-4525-914C-F0FAFE5B16D2}" srcOrd="10" destOrd="0" presId="urn:microsoft.com/office/officeart/2005/8/layout/radial6"/>
    <dgm:cxn modelId="{351E3BCA-420F-42A9-940B-9D8932590511}" type="presParOf" srcId="{C060CEE5-B91E-4D88-AB77-BF0C2AF428B9}" destId="{3C3D5440-6D48-4D86-B712-A28F4D24C76E}" srcOrd="11" destOrd="0" presId="urn:microsoft.com/office/officeart/2005/8/layout/radial6"/>
    <dgm:cxn modelId="{5D6F7223-CDC2-4A48-835E-266F4549F9E1}" type="presParOf" srcId="{C060CEE5-B91E-4D88-AB77-BF0C2AF428B9}" destId="{83B3355D-C441-48C6-873F-960EEB7A0BCD}" srcOrd="12" destOrd="0" presId="urn:microsoft.com/office/officeart/2005/8/layout/radial6"/>
    <dgm:cxn modelId="{2E4F9507-1560-42BC-9595-8887562848B2}" type="presParOf" srcId="{C060CEE5-B91E-4D88-AB77-BF0C2AF428B9}" destId="{57F8950E-C43E-4F0D-9FC4-7E59A4BB9941}" srcOrd="13" destOrd="0" presId="urn:microsoft.com/office/officeart/2005/8/layout/radial6"/>
    <dgm:cxn modelId="{E8386886-325B-4974-9F5B-41F71CCBC30B}" type="presParOf" srcId="{C060CEE5-B91E-4D88-AB77-BF0C2AF428B9}" destId="{070EE4F2-2EA0-4AC5-AD1F-D5B1F4F03391}" srcOrd="14" destOrd="0" presId="urn:microsoft.com/office/officeart/2005/8/layout/radial6"/>
    <dgm:cxn modelId="{07F14BFB-7444-4183-8CEF-1876871376CB}" type="presParOf" srcId="{C060CEE5-B91E-4D88-AB77-BF0C2AF428B9}" destId="{DBB3BAA0-FBFE-4BF0-B7DA-7EA025062A25}" srcOrd="15" destOrd="0" presId="urn:microsoft.com/office/officeart/2005/8/layout/radial6"/>
    <dgm:cxn modelId="{BE58E18E-DD70-42A3-9EA2-781A959B3D22}" type="presParOf" srcId="{C060CEE5-B91E-4D88-AB77-BF0C2AF428B9}" destId="{F5FAABDD-D4C1-41EE-9061-E91545F650CB}" srcOrd="16" destOrd="0" presId="urn:microsoft.com/office/officeart/2005/8/layout/radial6"/>
    <dgm:cxn modelId="{75A9CEF7-7BCF-43B8-A9D6-17D9F5A54969}" type="presParOf" srcId="{C060CEE5-B91E-4D88-AB77-BF0C2AF428B9}" destId="{E8F3923E-59A6-4317-8D65-BF73DA736918}" srcOrd="17" destOrd="0" presId="urn:microsoft.com/office/officeart/2005/8/layout/radial6"/>
    <dgm:cxn modelId="{F74DB614-3D04-483B-AE37-292774740E65}" type="presParOf" srcId="{C060CEE5-B91E-4D88-AB77-BF0C2AF428B9}" destId="{B3D16836-DA7E-4B1A-A21C-60619F98BB89}" srcOrd="18" destOrd="0" presId="urn:microsoft.com/office/officeart/2005/8/layout/radial6"/>
    <dgm:cxn modelId="{F1D10D16-9A5E-4C7B-95AE-8A4569858370}" type="presParOf" srcId="{C060CEE5-B91E-4D88-AB77-BF0C2AF428B9}" destId="{B2D1A80B-0CDA-4120-97C2-305EF3452FAA}" srcOrd="19" destOrd="0" presId="urn:microsoft.com/office/officeart/2005/8/layout/radial6"/>
    <dgm:cxn modelId="{FF7E4316-0FB0-4DD4-B04C-857FBA8BD82F}" type="presParOf" srcId="{C060CEE5-B91E-4D88-AB77-BF0C2AF428B9}" destId="{1BC32DDE-0EDB-4650-9F25-934149A5CB3C}" srcOrd="20" destOrd="0" presId="urn:microsoft.com/office/officeart/2005/8/layout/radial6"/>
    <dgm:cxn modelId="{E8719EFB-C423-4B92-92C2-9C04F5F608A2}" type="presParOf" srcId="{C060CEE5-B91E-4D88-AB77-BF0C2AF428B9}" destId="{1E93E86E-E3B5-4F8D-BDC0-CCB1AE29145C}" srcOrd="21" destOrd="0" presId="urn:microsoft.com/office/officeart/2005/8/layout/radial6"/>
    <dgm:cxn modelId="{8317498E-2DAD-4547-A52F-F357266A2DC0}" type="presParOf" srcId="{C060CEE5-B91E-4D88-AB77-BF0C2AF428B9}" destId="{8838E680-3204-4A92-82B3-CB033D5363A3}" srcOrd="22" destOrd="0" presId="urn:microsoft.com/office/officeart/2005/8/layout/radial6"/>
    <dgm:cxn modelId="{B120C4C6-D767-4CCD-A65C-6001C156A09F}" type="presParOf" srcId="{C060CEE5-B91E-4D88-AB77-BF0C2AF428B9}" destId="{02209470-1C98-4281-A110-B46CDC644CE8}" srcOrd="23" destOrd="0" presId="urn:microsoft.com/office/officeart/2005/8/layout/radial6"/>
    <dgm:cxn modelId="{97398C5D-5EB9-4E3E-A87F-997E91197F99}" type="presParOf" srcId="{C060CEE5-B91E-4D88-AB77-BF0C2AF428B9}" destId="{DEE6142C-81F1-41EC-9ADC-817BD7BA5355}" srcOrd="24" destOrd="0" presId="urn:microsoft.com/office/officeart/2005/8/layout/radial6"/>
    <dgm:cxn modelId="{5CF95CC3-43B6-4696-A6C9-B8A35A7C8D39}" type="presParOf" srcId="{C060CEE5-B91E-4D88-AB77-BF0C2AF428B9}" destId="{19C67C62-EAD8-4939-B4DE-C4E30BE1D292}" srcOrd="25" destOrd="0" presId="urn:microsoft.com/office/officeart/2005/8/layout/radial6"/>
    <dgm:cxn modelId="{A2ADBB08-5365-4ECF-97D2-B5B4DFDAF326}" type="presParOf" srcId="{C060CEE5-B91E-4D88-AB77-BF0C2AF428B9}" destId="{DF979B80-BCE7-4B5B-A272-15ABA4C8EBBD}" srcOrd="26" destOrd="0" presId="urn:microsoft.com/office/officeart/2005/8/layout/radial6"/>
    <dgm:cxn modelId="{A7DCE028-B0CD-48F4-8DF1-E55E49842B36}" type="presParOf" srcId="{C060CEE5-B91E-4D88-AB77-BF0C2AF428B9}" destId="{5BBEB7B9-971F-4EAA-B1FD-8BEBCA189281}" srcOrd="27" destOrd="0" presId="urn:microsoft.com/office/officeart/2005/8/layout/radial6"/>
    <dgm:cxn modelId="{39F7AF9C-C0B8-4F81-8C3C-A51881F1B69E}" type="presParOf" srcId="{C060CEE5-B91E-4D88-AB77-BF0C2AF428B9}" destId="{ED9492CD-7DCF-4C81-896B-D1E1D0A8EA27}" srcOrd="28" destOrd="0" presId="urn:microsoft.com/office/officeart/2005/8/layout/radial6"/>
    <dgm:cxn modelId="{06FDAF9F-B924-4624-A4AB-20FCEEE47329}" type="presParOf" srcId="{C060CEE5-B91E-4D88-AB77-BF0C2AF428B9}" destId="{7E8E17F2-A24A-4208-8C0A-F1E42BBBA9DB}" srcOrd="29" destOrd="0" presId="urn:microsoft.com/office/officeart/2005/8/layout/radial6"/>
    <dgm:cxn modelId="{5711E22E-51C3-44A2-A926-A52A4975C8CB}" type="presParOf" srcId="{C060CEE5-B91E-4D88-AB77-BF0C2AF428B9}" destId="{C5085A73-30FE-4FD6-8FDD-07E1EC137CD5}" srcOrd="30" destOrd="0" presId="urn:microsoft.com/office/officeart/2005/8/layout/radial6"/>
    <dgm:cxn modelId="{5BFB3FA8-8DD2-415E-9FF7-0C36AEDAC1A6}" type="presParOf" srcId="{C060CEE5-B91E-4D88-AB77-BF0C2AF428B9}" destId="{25EB746E-1B5C-4C14-B73A-CFF98795F64D}" srcOrd="31" destOrd="0" presId="urn:microsoft.com/office/officeart/2005/8/layout/radial6"/>
    <dgm:cxn modelId="{827D20BB-5F0B-4655-9329-3999724901F0}" type="presParOf" srcId="{C060CEE5-B91E-4D88-AB77-BF0C2AF428B9}" destId="{76F4F8C5-266B-4006-8F9D-203118789450}" srcOrd="32" destOrd="0" presId="urn:microsoft.com/office/officeart/2005/8/layout/radial6"/>
    <dgm:cxn modelId="{4B2F63E1-E4BD-4662-ADEB-31B5FC63D477}" type="presParOf" srcId="{C060CEE5-B91E-4D88-AB77-BF0C2AF428B9}" destId="{0D2FDB5C-179A-4D4C-B667-DC5CF854DF01}" srcOrd="33" destOrd="0" presId="urn:microsoft.com/office/officeart/2005/8/layout/radial6"/>
    <dgm:cxn modelId="{2E532297-95D1-4370-A824-EC5580C69F2C}" type="presParOf" srcId="{C060CEE5-B91E-4D88-AB77-BF0C2AF428B9}" destId="{A6CCCDC3-F2C2-444D-B919-B00371A138ED}" srcOrd="34" destOrd="0" presId="urn:microsoft.com/office/officeart/2005/8/layout/radial6"/>
    <dgm:cxn modelId="{A89EF7A3-CCA0-4CAA-A54C-DD07DDB79206}" type="presParOf" srcId="{C060CEE5-B91E-4D88-AB77-BF0C2AF428B9}" destId="{41FEC898-675D-4601-A937-8EC218D64012}" srcOrd="35" destOrd="0" presId="urn:microsoft.com/office/officeart/2005/8/layout/radial6"/>
    <dgm:cxn modelId="{F949038E-7DC6-41F5-8822-F2B4ED5C839A}" type="presParOf" srcId="{C060CEE5-B91E-4D88-AB77-BF0C2AF428B9}" destId="{169621FB-78C3-46F2-83A0-A63521986B0A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DEE21-F525-4D24-9CA5-F12A78FCF5E6}">
      <dsp:nvSpPr>
        <dsp:cNvPr id="0" name=""/>
        <dsp:cNvSpPr/>
      </dsp:nvSpPr>
      <dsp:spPr>
        <a:xfrm>
          <a:off x="5622" y="-7720"/>
          <a:ext cx="1437875" cy="362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2008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Início do Projeto Fundo Global TB-Brasil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Criação dos 11 Comitês Metropolitanos para o Controle da Tuberculose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Formalização do Comitê Metropolitano de São Luís</a:t>
          </a:r>
        </a:p>
      </dsp:txBody>
      <dsp:txXfrm>
        <a:off x="47736" y="34394"/>
        <a:ext cx="1353647" cy="3540401"/>
      </dsp:txXfrm>
    </dsp:sp>
    <dsp:sp modelId="{35F5C72C-99ED-40F2-8466-A1E90F076F85}">
      <dsp:nvSpPr>
        <dsp:cNvPr id="0" name=""/>
        <dsp:cNvSpPr/>
      </dsp:nvSpPr>
      <dsp:spPr>
        <a:xfrm>
          <a:off x="1587285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1587285" y="1697616"/>
        <a:ext cx="213380" cy="213955"/>
      </dsp:txXfrm>
    </dsp:sp>
    <dsp:sp modelId="{4A321D3B-FAFF-4955-850A-9B0AB44CA73D}">
      <dsp:nvSpPr>
        <dsp:cNvPr id="0" name=""/>
        <dsp:cNvSpPr/>
      </dsp:nvSpPr>
      <dsp:spPr>
        <a:xfrm>
          <a:off x="2018647" y="-7720"/>
          <a:ext cx="1437875" cy="362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71357"/>
                <a:satOff val="-2254"/>
                <a:lumOff val="2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71357"/>
                <a:satOff val="-2254"/>
                <a:lumOff val="2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71357"/>
                <a:satOff val="-2254"/>
                <a:lumOff val="2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2011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Criação da Frente Parlamentar de Luta pela TB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Resolução 444/11 do CNS, que preconiza o engajamento multissetorial como mecanismo para atender as necessidades específicas, sobretudo das populações mais vulneráveis.</a:t>
          </a:r>
        </a:p>
      </dsp:txBody>
      <dsp:txXfrm>
        <a:off x="2060761" y="34394"/>
        <a:ext cx="1353647" cy="3540401"/>
      </dsp:txXfrm>
    </dsp:sp>
    <dsp:sp modelId="{E174F744-20EB-48F8-882F-4176409719C8}">
      <dsp:nvSpPr>
        <dsp:cNvPr id="0" name=""/>
        <dsp:cNvSpPr/>
      </dsp:nvSpPr>
      <dsp:spPr>
        <a:xfrm>
          <a:off x="3600310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89196"/>
                <a:satOff val="-2817"/>
                <a:lumOff val="30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89196"/>
                <a:satOff val="-2817"/>
                <a:lumOff val="30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89196"/>
                <a:satOff val="-2817"/>
                <a:lumOff val="30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3600310" y="1697616"/>
        <a:ext cx="213380" cy="213955"/>
      </dsp:txXfrm>
    </dsp:sp>
    <dsp:sp modelId="{BA36087D-833E-4721-9F06-E5E0E634C129}">
      <dsp:nvSpPr>
        <dsp:cNvPr id="0" name=""/>
        <dsp:cNvSpPr/>
      </dsp:nvSpPr>
      <dsp:spPr>
        <a:xfrm>
          <a:off x="4031673" y="7687"/>
          <a:ext cx="1437875" cy="3593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42713"/>
                <a:satOff val="-4508"/>
                <a:lumOff val="4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42713"/>
                <a:satOff val="-4508"/>
                <a:lumOff val="4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42713"/>
                <a:satOff val="-4508"/>
                <a:lumOff val="4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2012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Criação da Rede Brasileira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4073787" y="49801"/>
        <a:ext cx="1353647" cy="3509585"/>
      </dsp:txXfrm>
    </dsp:sp>
    <dsp:sp modelId="{F4F738C2-DFCE-414F-B385-927484CB7E3C}">
      <dsp:nvSpPr>
        <dsp:cNvPr id="0" name=""/>
        <dsp:cNvSpPr/>
      </dsp:nvSpPr>
      <dsp:spPr>
        <a:xfrm>
          <a:off x="5613335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178392"/>
                <a:satOff val="-5635"/>
                <a:lumOff val="6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78392"/>
                <a:satOff val="-5635"/>
                <a:lumOff val="6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78392"/>
                <a:satOff val="-5635"/>
                <a:lumOff val="6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5613335" y="1697616"/>
        <a:ext cx="213380" cy="213955"/>
      </dsp:txXfrm>
    </dsp:sp>
    <dsp:sp modelId="{ED04E79D-D8B1-4357-BDE1-62A3EB98BA2C}">
      <dsp:nvSpPr>
        <dsp:cNvPr id="0" name=""/>
        <dsp:cNvSpPr/>
      </dsp:nvSpPr>
      <dsp:spPr>
        <a:xfrm>
          <a:off x="6044698" y="-33473"/>
          <a:ext cx="1437875" cy="3676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414070"/>
                <a:satOff val="-6762"/>
                <a:lumOff val="7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414070"/>
                <a:satOff val="-6762"/>
                <a:lumOff val="7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414070"/>
                <a:satOff val="-6762"/>
                <a:lumOff val="7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2013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Formalização dos Comitês Estaduais do Amazonas, Pará , Pernambuco e Rio Grande do Sul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/>
            <a:t>LDO 2013 que trata da dispensa do Certificado de Entidades Beneficentes de Assistência Social (CEBAS) para instituições que trabalham nas áreas de prevenção e promoção à saúde.</a:t>
          </a:r>
          <a:endParaRPr lang="pt-BR" sz="1200" kern="1200" dirty="0"/>
        </a:p>
      </dsp:txBody>
      <dsp:txXfrm>
        <a:off x="6086812" y="8641"/>
        <a:ext cx="1353647" cy="3591907"/>
      </dsp:txXfrm>
    </dsp:sp>
    <dsp:sp modelId="{923F2E88-55C4-4498-930F-A0277016D9F9}">
      <dsp:nvSpPr>
        <dsp:cNvPr id="0" name=""/>
        <dsp:cNvSpPr/>
      </dsp:nvSpPr>
      <dsp:spPr>
        <a:xfrm>
          <a:off x="7626361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767588"/>
                <a:satOff val="-8452"/>
                <a:lumOff val="9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767588"/>
                <a:satOff val="-8452"/>
                <a:lumOff val="9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767588"/>
                <a:satOff val="-8452"/>
                <a:lumOff val="9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7626361" y="1697616"/>
        <a:ext cx="213380" cy="213955"/>
      </dsp:txXfrm>
    </dsp:sp>
    <dsp:sp modelId="{B04D0648-44D7-4BB6-B5C9-CC5A6F16986C}">
      <dsp:nvSpPr>
        <dsp:cNvPr id="0" name=""/>
        <dsp:cNvSpPr/>
      </dsp:nvSpPr>
      <dsp:spPr>
        <a:xfrm>
          <a:off x="8057724" y="-7720"/>
          <a:ext cx="1437875" cy="362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85427"/>
                <a:satOff val="-9016"/>
                <a:lumOff val="9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885427"/>
                <a:satOff val="-9016"/>
                <a:lumOff val="9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885427"/>
                <a:satOff val="-9016"/>
                <a:lumOff val="9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2014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Estratégia STOP-TB (OMS)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Formalização do Comitê Baiano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Criação da Agenda Política da Rede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>
        <a:off x="8099838" y="34394"/>
        <a:ext cx="1353647" cy="3540401"/>
      </dsp:txXfrm>
    </dsp:sp>
    <dsp:sp modelId="{AEF39FA7-81F1-4B0A-93F6-23A97B05D30D}">
      <dsp:nvSpPr>
        <dsp:cNvPr id="0" name=""/>
        <dsp:cNvSpPr/>
      </dsp:nvSpPr>
      <dsp:spPr>
        <a:xfrm>
          <a:off x="9639386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56783"/>
                <a:satOff val="-11270"/>
                <a:lumOff val="1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9639386" y="1697616"/>
        <a:ext cx="213380" cy="213955"/>
      </dsp:txXfrm>
    </dsp:sp>
    <dsp:sp modelId="{3209BD38-32B2-4F67-ADB5-0E627474180D}">
      <dsp:nvSpPr>
        <dsp:cNvPr id="0" name=""/>
        <dsp:cNvSpPr/>
      </dsp:nvSpPr>
      <dsp:spPr>
        <a:xfrm>
          <a:off x="10070749" y="-7720"/>
          <a:ext cx="1437875" cy="362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56783"/>
                <a:satOff val="-11270"/>
                <a:lumOff val="1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2015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Inserção da TB nos ODS’S (3.3)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Formalização do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Comitê do Piauí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Recondução da Frente Parlamentar de Luta pela TB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10112863" y="34394"/>
        <a:ext cx="1353647" cy="3540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DEE21-F525-4D24-9CA5-F12A78FCF5E6}">
      <dsp:nvSpPr>
        <dsp:cNvPr id="0" name=""/>
        <dsp:cNvSpPr/>
      </dsp:nvSpPr>
      <dsp:spPr>
        <a:xfrm>
          <a:off x="5118" y="0"/>
          <a:ext cx="1309088" cy="42740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2016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Formalização do Comitê do Piauí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Escolha da nova arte da Rede Brasileira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43460" y="38342"/>
        <a:ext cx="1232404" cy="4197373"/>
      </dsp:txXfrm>
    </dsp:sp>
    <dsp:sp modelId="{35F5C72C-99ED-40F2-8466-A1E90F076F85}">
      <dsp:nvSpPr>
        <dsp:cNvPr id="0" name=""/>
        <dsp:cNvSpPr/>
      </dsp:nvSpPr>
      <dsp:spPr>
        <a:xfrm>
          <a:off x="1445115" y="1974701"/>
          <a:ext cx="277526" cy="324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1445115" y="2039632"/>
        <a:ext cx="194268" cy="194791"/>
      </dsp:txXfrm>
    </dsp:sp>
    <dsp:sp modelId="{BA36087D-833E-4721-9F06-E5E0E634C129}">
      <dsp:nvSpPr>
        <dsp:cNvPr id="0" name=""/>
        <dsp:cNvSpPr/>
      </dsp:nvSpPr>
      <dsp:spPr>
        <a:xfrm>
          <a:off x="1837841" y="23170"/>
          <a:ext cx="1309088" cy="4227715"/>
        </a:xfrm>
        <a:prstGeom prst="roundRect">
          <a:avLst>
            <a:gd name="adj" fmla="val 10000"/>
          </a:avLst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2017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Lançamento do Plano Nacional pelo Fim da Tuberculose como problema de saúde pública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1876183" y="61512"/>
        <a:ext cx="1232404" cy="4151031"/>
      </dsp:txXfrm>
    </dsp:sp>
    <dsp:sp modelId="{F4F738C2-DFCE-414F-B385-927484CB7E3C}">
      <dsp:nvSpPr>
        <dsp:cNvPr id="0" name=""/>
        <dsp:cNvSpPr/>
      </dsp:nvSpPr>
      <dsp:spPr>
        <a:xfrm>
          <a:off x="3277838" y="1974701"/>
          <a:ext cx="277526" cy="324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89196"/>
            <a:satOff val="-2817"/>
            <a:lumOff val="30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3277838" y="2039632"/>
        <a:ext cx="194268" cy="194791"/>
      </dsp:txXfrm>
    </dsp:sp>
    <dsp:sp modelId="{B04D0648-44D7-4BB6-B5C9-CC5A6F16986C}">
      <dsp:nvSpPr>
        <dsp:cNvPr id="0" name=""/>
        <dsp:cNvSpPr/>
      </dsp:nvSpPr>
      <dsp:spPr>
        <a:xfrm>
          <a:off x="3670565" y="-2191"/>
          <a:ext cx="1309088" cy="4278440"/>
        </a:xfrm>
        <a:prstGeom prst="roundRect">
          <a:avLst>
            <a:gd name="adj" fmla="val 10000"/>
          </a:avLst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2019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Reinstalação da Frente Parlamentar de Luta pela TB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Criação da Instrução Operacional Conjunta 01/2019 com orientações </a:t>
          </a:r>
          <a:r>
            <a:rPr lang="pt-BR" sz="1100" b="0" i="0" kern="1200" dirty="0"/>
            <a:t>atuação do Sistema Único de Assistência Social (SUAS) em articulação com o Sistema Único de Saúde (SUS) no enfrentamento da Tuberculose (TB).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b="0" i="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3708907" y="36151"/>
        <a:ext cx="1232404" cy="4201756"/>
      </dsp:txXfrm>
    </dsp:sp>
    <dsp:sp modelId="{AEF39FA7-81F1-4B0A-93F6-23A97B05D30D}">
      <dsp:nvSpPr>
        <dsp:cNvPr id="0" name=""/>
        <dsp:cNvSpPr/>
      </dsp:nvSpPr>
      <dsp:spPr>
        <a:xfrm>
          <a:off x="5110562" y="1974701"/>
          <a:ext cx="277526" cy="324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5110562" y="2039632"/>
        <a:ext cx="194268" cy="194791"/>
      </dsp:txXfrm>
    </dsp:sp>
    <dsp:sp modelId="{3209BD38-32B2-4F67-ADB5-0E627474180D}">
      <dsp:nvSpPr>
        <dsp:cNvPr id="0" name=""/>
        <dsp:cNvSpPr/>
      </dsp:nvSpPr>
      <dsp:spPr>
        <a:xfrm>
          <a:off x="5503288" y="0"/>
          <a:ext cx="1309088" cy="4274057"/>
        </a:xfrm>
        <a:prstGeom prst="roundRect">
          <a:avLst>
            <a:gd name="adj" fmla="val 10000"/>
          </a:avLst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Pandemia de COVID-19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Criação do Eixo Sudeste da Rede Brasileira de Comitês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Atualização da Agenda Política da Rede Brasileira de Comitês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5541630" y="38342"/>
        <a:ext cx="1232404" cy="4197373"/>
      </dsp:txXfrm>
    </dsp:sp>
    <dsp:sp modelId="{8907A79B-9494-408F-914E-D356363AF00D}">
      <dsp:nvSpPr>
        <dsp:cNvPr id="0" name=""/>
        <dsp:cNvSpPr/>
      </dsp:nvSpPr>
      <dsp:spPr>
        <a:xfrm>
          <a:off x="6943285" y="1974701"/>
          <a:ext cx="277526" cy="324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767588"/>
            <a:satOff val="-8452"/>
            <a:lumOff val="92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6943285" y="2039632"/>
        <a:ext cx="194268" cy="194791"/>
      </dsp:txXfrm>
    </dsp:sp>
    <dsp:sp modelId="{19424CEB-E80B-4D7F-AF76-57AC6297C7E0}">
      <dsp:nvSpPr>
        <dsp:cNvPr id="0" name=""/>
        <dsp:cNvSpPr/>
      </dsp:nvSpPr>
      <dsp:spPr>
        <a:xfrm>
          <a:off x="7336011" y="-2191"/>
          <a:ext cx="1309088" cy="4278440"/>
        </a:xfrm>
        <a:prstGeom prst="roundRect">
          <a:avLst>
            <a:gd name="adj" fmla="val 10000"/>
          </a:avLst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2021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Reunião do Comitê Gestor da Rede Brasileira de Comitês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Atualização do Plano Nacional pelo Fim da Tuberculose como problema de Saúde Pública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 dirty="0"/>
        </a:p>
      </dsp:txBody>
      <dsp:txXfrm>
        <a:off x="7374353" y="36151"/>
        <a:ext cx="1232404" cy="4201756"/>
      </dsp:txXfrm>
    </dsp:sp>
    <dsp:sp modelId="{1B28AE85-29C2-43D9-9297-C80C9EB12439}">
      <dsp:nvSpPr>
        <dsp:cNvPr id="0" name=""/>
        <dsp:cNvSpPr/>
      </dsp:nvSpPr>
      <dsp:spPr>
        <a:xfrm>
          <a:off x="8776008" y="1974701"/>
          <a:ext cx="277526" cy="324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8776008" y="2039632"/>
        <a:ext cx="194268" cy="194791"/>
      </dsp:txXfrm>
    </dsp:sp>
    <dsp:sp modelId="{24AE59E9-8EC3-4A05-B814-F01A602C956B}">
      <dsp:nvSpPr>
        <dsp:cNvPr id="0" name=""/>
        <dsp:cNvSpPr/>
      </dsp:nvSpPr>
      <dsp:spPr>
        <a:xfrm>
          <a:off x="9168735" y="0"/>
          <a:ext cx="1309088" cy="4274057"/>
        </a:xfrm>
        <a:prstGeom prst="roundRect">
          <a:avLst>
            <a:gd name="adj" fmla="val 10000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2022</a:t>
          </a:r>
          <a:endParaRPr lang="pt-BR" sz="16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300" kern="1200" dirty="0"/>
        </a:p>
      </dsp:txBody>
      <dsp:txXfrm>
        <a:off x="9207077" y="38342"/>
        <a:ext cx="1232404" cy="4197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BB09D-25F1-4723-A850-A2448888AEF8}">
      <dsp:nvSpPr>
        <dsp:cNvPr id="0" name=""/>
        <dsp:cNvSpPr/>
      </dsp:nvSpPr>
      <dsp:spPr>
        <a:xfrm>
          <a:off x="1587915" y="582"/>
          <a:ext cx="1589078" cy="794539"/>
        </a:xfrm>
        <a:prstGeom prst="roundRect">
          <a:avLst>
            <a:gd name="adj" fmla="val 10000"/>
          </a:avLst>
        </a:prstGeom>
        <a:solidFill>
          <a:srgbClr val="1A5D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Nacional: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Executiva Nacional (Comitê Gestor) e Assembleia Geral</a:t>
          </a:r>
        </a:p>
      </dsp:txBody>
      <dsp:txXfrm>
        <a:off x="1611186" y="23853"/>
        <a:ext cx="1542536" cy="747997"/>
      </dsp:txXfrm>
    </dsp:sp>
    <dsp:sp modelId="{D0343E42-92BC-4033-AA6E-F27AE86253B7}">
      <dsp:nvSpPr>
        <dsp:cNvPr id="0" name=""/>
        <dsp:cNvSpPr/>
      </dsp:nvSpPr>
      <dsp:spPr>
        <a:xfrm rot="3600000">
          <a:off x="2624761" y="1394237"/>
          <a:ext cx="826468" cy="278088"/>
        </a:xfrm>
        <a:prstGeom prst="leftRightArrow">
          <a:avLst>
            <a:gd name="adj1" fmla="val 60000"/>
            <a:gd name="adj2" fmla="val 50000"/>
          </a:avLst>
        </a:prstGeom>
        <a:solidFill>
          <a:srgbClr val="1A5D7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2708187" y="1449855"/>
        <a:ext cx="659616" cy="166852"/>
      </dsp:txXfrm>
    </dsp:sp>
    <dsp:sp modelId="{FC698655-DAD6-4640-B7E8-87BB6A787AFC}">
      <dsp:nvSpPr>
        <dsp:cNvPr id="0" name=""/>
        <dsp:cNvSpPr/>
      </dsp:nvSpPr>
      <dsp:spPr>
        <a:xfrm>
          <a:off x="2898997" y="2271442"/>
          <a:ext cx="1589078" cy="7945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chemeClr val="accent5">
                  <a:lumMod val="50000"/>
                </a:schemeClr>
              </a:solidFill>
            </a:rPr>
            <a:t>Estadual: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chemeClr val="accent5">
                  <a:lumMod val="50000"/>
                </a:schemeClr>
              </a:solidFill>
            </a:rPr>
            <a:t>Comitês Estaduais</a:t>
          </a:r>
        </a:p>
      </dsp:txBody>
      <dsp:txXfrm>
        <a:off x="2922268" y="2294713"/>
        <a:ext cx="1542536" cy="747997"/>
      </dsp:txXfrm>
    </dsp:sp>
    <dsp:sp modelId="{38AE4EFC-657A-48BE-8D81-0A443706EFC4}">
      <dsp:nvSpPr>
        <dsp:cNvPr id="0" name=""/>
        <dsp:cNvSpPr/>
      </dsp:nvSpPr>
      <dsp:spPr>
        <a:xfrm rot="10800000">
          <a:off x="1969220" y="2529667"/>
          <a:ext cx="826468" cy="2780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 rot="10800000">
        <a:off x="2052646" y="2585285"/>
        <a:ext cx="659616" cy="166852"/>
      </dsp:txXfrm>
    </dsp:sp>
    <dsp:sp modelId="{F916D2FB-EB7E-410C-8601-D4DA878C7907}">
      <dsp:nvSpPr>
        <dsp:cNvPr id="0" name=""/>
        <dsp:cNvSpPr/>
      </dsp:nvSpPr>
      <dsp:spPr>
        <a:xfrm>
          <a:off x="276833" y="2271442"/>
          <a:ext cx="1589078" cy="7945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chemeClr val="accent5">
                  <a:lumMod val="50000"/>
                </a:schemeClr>
              </a:solidFill>
            </a:rPr>
            <a:t>Municipal: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chemeClr val="accent5">
                  <a:lumMod val="50000"/>
                </a:schemeClr>
              </a:solidFill>
            </a:rPr>
            <a:t>Comitês ou Fóruns Municipais</a:t>
          </a:r>
        </a:p>
      </dsp:txBody>
      <dsp:txXfrm>
        <a:off x="300104" y="2294713"/>
        <a:ext cx="1542536" cy="747997"/>
      </dsp:txXfrm>
    </dsp:sp>
    <dsp:sp modelId="{1B25E426-A1E1-4ADB-81D4-519BEF2BF66D}">
      <dsp:nvSpPr>
        <dsp:cNvPr id="0" name=""/>
        <dsp:cNvSpPr/>
      </dsp:nvSpPr>
      <dsp:spPr>
        <a:xfrm rot="18000000">
          <a:off x="1313679" y="1394237"/>
          <a:ext cx="826468" cy="2780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1397105" y="1449855"/>
        <a:ext cx="659616" cy="166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BA42A-107A-4F87-B9F3-C9DC0929F3FB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4400000"/>
            <a:gd name="adj2" fmla="val 162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264868"/>
                <a:satOff val="-22099"/>
                <a:lumOff val="295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264868"/>
                <a:satOff val="-22099"/>
                <a:lumOff val="295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264868"/>
                <a:satOff val="-22099"/>
                <a:lumOff val="295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7883BE-F901-4803-A8DE-F1FCB96A5540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2600000"/>
            <a:gd name="adj2" fmla="val 144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240789"/>
                <a:satOff val="-20090"/>
                <a:lumOff val="26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240789"/>
                <a:satOff val="-20090"/>
                <a:lumOff val="26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240789"/>
                <a:satOff val="-20090"/>
                <a:lumOff val="26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6B8C4E-217A-4EC2-8EEC-C0FCC9336375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0800000"/>
            <a:gd name="adj2" fmla="val 126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216710"/>
                <a:satOff val="-18081"/>
                <a:lumOff val="241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216710"/>
                <a:satOff val="-18081"/>
                <a:lumOff val="241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216710"/>
                <a:satOff val="-18081"/>
                <a:lumOff val="241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8C6C8-65A1-4944-9F49-E3567DA3DD71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9000000"/>
            <a:gd name="adj2" fmla="val 108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192631"/>
                <a:satOff val="-16072"/>
                <a:lumOff val="215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192631"/>
                <a:satOff val="-16072"/>
                <a:lumOff val="215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192631"/>
                <a:satOff val="-16072"/>
                <a:lumOff val="215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92E87D-1475-4AD7-91F9-FC8AFF3BFA44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7200000"/>
            <a:gd name="adj2" fmla="val 90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168552"/>
                <a:satOff val="-14063"/>
                <a:lumOff val="188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168552"/>
                <a:satOff val="-14063"/>
                <a:lumOff val="188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168552"/>
                <a:satOff val="-14063"/>
                <a:lumOff val="188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F974A-AF47-4019-BDFB-F85C1BFEDFD7}">
      <dsp:nvSpPr>
        <dsp:cNvPr id="0" name=""/>
        <dsp:cNvSpPr/>
      </dsp:nvSpPr>
      <dsp:spPr>
        <a:xfrm>
          <a:off x="2247474" y="360185"/>
          <a:ext cx="4859149" cy="4859149"/>
        </a:xfrm>
        <a:prstGeom prst="blockArc">
          <a:avLst>
            <a:gd name="adj1" fmla="val 5336127"/>
            <a:gd name="adj2" fmla="val 7201186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144473"/>
                <a:satOff val="-12054"/>
                <a:lumOff val="161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144473"/>
                <a:satOff val="-12054"/>
                <a:lumOff val="161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144473"/>
                <a:satOff val="-12054"/>
                <a:lumOff val="161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2C2A0-03BD-42AC-A705-7A4723489E5F}">
      <dsp:nvSpPr>
        <dsp:cNvPr id="0" name=""/>
        <dsp:cNvSpPr/>
      </dsp:nvSpPr>
      <dsp:spPr>
        <a:xfrm>
          <a:off x="2229483" y="360587"/>
          <a:ext cx="4859149" cy="4859149"/>
        </a:xfrm>
        <a:prstGeom prst="blockArc">
          <a:avLst>
            <a:gd name="adj1" fmla="val 3427149"/>
            <a:gd name="adj2" fmla="val 5310366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120394"/>
                <a:satOff val="-10045"/>
                <a:lumOff val="13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120394"/>
                <a:satOff val="-10045"/>
                <a:lumOff val="13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120394"/>
                <a:satOff val="-10045"/>
                <a:lumOff val="13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A451C6-4438-44D5-B127-36C31F8AAF83}">
      <dsp:nvSpPr>
        <dsp:cNvPr id="0" name=""/>
        <dsp:cNvSpPr/>
      </dsp:nvSpPr>
      <dsp:spPr>
        <a:xfrm>
          <a:off x="2256196" y="343567"/>
          <a:ext cx="4859149" cy="4859149"/>
        </a:xfrm>
        <a:prstGeom prst="blockArc">
          <a:avLst>
            <a:gd name="adj1" fmla="val 1826845"/>
            <a:gd name="adj2" fmla="val 3472491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96315"/>
                <a:satOff val="-8036"/>
                <a:lumOff val="107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96315"/>
                <a:satOff val="-8036"/>
                <a:lumOff val="107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96315"/>
                <a:satOff val="-8036"/>
                <a:lumOff val="107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DC01A0-5BE2-48F0-9BF7-ACDBB005CBE2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0"/>
            <a:gd name="adj2" fmla="val 18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72237"/>
                <a:satOff val="-6027"/>
                <a:lumOff val="80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72237"/>
                <a:satOff val="-6027"/>
                <a:lumOff val="80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72237"/>
                <a:satOff val="-6027"/>
                <a:lumOff val="80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29143-4C2D-4C93-A921-562774F1291D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9800000"/>
            <a:gd name="adj2" fmla="val 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48158"/>
                <a:satOff val="-4018"/>
                <a:lumOff val="53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48158"/>
                <a:satOff val="-4018"/>
                <a:lumOff val="53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48158"/>
                <a:satOff val="-4018"/>
                <a:lumOff val="53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57043-4F2C-45CE-8CDB-2166673D4754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8000000"/>
            <a:gd name="adj2" fmla="val 198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24079"/>
                <a:satOff val="-2009"/>
                <a:lumOff val="26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24079"/>
                <a:satOff val="-2009"/>
                <a:lumOff val="26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24079"/>
                <a:satOff val="-2009"/>
                <a:lumOff val="26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4D524D-6F0B-4B15-8DBB-F7CEFA907540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6200000"/>
            <a:gd name="adj2" fmla="val 180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896416-DA42-4B62-B7BB-9AB4B2B5FD44}">
      <dsp:nvSpPr>
        <dsp:cNvPr id="0" name=""/>
        <dsp:cNvSpPr/>
      </dsp:nvSpPr>
      <dsp:spPr>
        <a:xfrm>
          <a:off x="4119491" y="2232505"/>
          <a:ext cx="1113680" cy="1113680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Rede Brasileira</a:t>
          </a:r>
        </a:p>
      </dsp:txBody>
      <dsp:txXfrm>
        <a:off x="4282586" y="2395600"/>
        <a:ext cx="787490" cy="787490"/>
      </dsp:txXfrm>
    </dsp:sp>
    <dsp:sp modelId="{12DB9D67-94F9-4D48-A053-6B9F0259F018}">
      <dsp:nvSpPr>
        <dsp:cNvPr id="0" name=""/>
        <dsp:cNvSpPr/>
      </dsp:nvSpPr>
      <dsp:spPr>
        <a:xfrm>
          <a:off x="4072709" y="-69662"/>
          <a:ext cx="1207244" cy="91499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Ministério da Saúde</a:t>
          </a:r>
        </a:p>
      </dsp:txBody>
      <dsp:txXfrm>
        <a:off x="4249506" y="64336"/>
        <a:ext cx="853650" cy="647000"/>
      </dsp:txXfrm>
    </dsp:sp>
    <dsp:sp modelId="{660DE36A-C540-4051-B369-F40F81DCFD25}">
      <dsp:nvSpPr>
        <dsp:cNvPr id="0" name=""/>
        <dsp:cNvSpPr/>
      </dsp:nvSpPr>
      <dsp:spPr>
        <a:xfrm>
          <a:off x="5314287" y="247623"/>
          <a:ext cx="1125599" cy="923907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4061"/>
                <a:satOff val="-2034"/>
                <a:lumOff val="2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24061"/>
                <a:satOff val="-2034"/>
                <a:lumOff val="2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24061"/>
                <a:satOff val="-2034"/>
                <a:lumOff val="2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Comitês Estaduais</a:t>
          </a:r>
        </a:p>
      </dsp:txBody>
      <dsp:txXfrm>
        <a:off x="5479127" y="382926"/>
        <a:ext cx="795919" cy="653301"/>
      </dsp:txXfrm>
    </dsp:sp>
    <dsp:sp modelId="{F412392D-CD2F-45C2-83B3-B4BA22CF3401}">
      <dsp:nvSpPr>
        <dsp:cNvPr id="0" name=""/>
        <dsp:cNvSpPr/>
      </dsp:nvSpPr>
      <dsp:spPr>
        <a:xfrm>
          <a:off x="6093862" y="1073906"/>
          <a:ext cx="1324477" cy="1029368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48123"/>
                <a:satOff val="-4069"/>
                <a:lumOff val="57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48123"/>
                <a:satOff val="-4069"/>
                <a:lumOff val="57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48123"/>
                <a:satOff val="-4069"/>
                <a:lumOff val="57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smtClean="0"/>
            <a:t>Parceria Brasileira (STOPTB Brasil)</a:t>
          </a:r>
          <a:endParaRPr lang="pt-BR" sz="1050" kern="1200" dirty="0"/>
        </a:p>
      </dsp:txBody>
      <dsp:txXfrm>
        <a:off x="6287827" y="1224653"/>
        <a:ext cx="936547" cy="727874"/>
      </dsp:txXfrm>
    </dsp:sp>
    <dsp:sp modelId="{93427A37-5817-4248-A3C8-ABE8A5982D20}">
      <dsp:nvSpPr>
        <dsp:cNvPr id="0" name=""/>
        <dsp:cNvSpPr/>
      </dsp:nvSpPr>
      <dsp:spPr>
        <a:xfrm>
          <a:off x="6415603" y="2274662"/>
          <a:ext cx="1324477" cy="1029368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72184"/>
                <a:satOff val="-6103"/>
                <a:lumOff val="86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72184"/>
                <a:satOff val="-6103"/>
                <a:lumOff val="86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72184"/>
                <a:satOff val="-6103"/>
                <a:lumOff val="86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Organizações de Sociedade Civil</a:t>
          </a:r>
        </a:p>
      </dsp:txBody>
      <dsp:txXfrm>
        <a:off x="6609568" y="2425409"/>
        <a:ext cx="936547" cy="727874"/>
      </dsp:txXfrm>
    </dsp:sp>
    <dsp:sp modelId="{3C9339B4-F349-400B-A101-8EFC7ECC0285}">
      <dsp:nvSpPr>
        <dsp:cNvPr id="0" name=""/>
        <dsp:cNvSpPr/>
      </dsp:nvSpPr>
      <dsp:spPr>
        <a:xfrm>
          <a:off x="6093016" y="3519428"/>
          <a:ext cx="1326168" cy="94134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96246"/>
                <a:satOff val="-8138"/>
                <a:lumOff val="114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96246"/>
                <a:satOff val="-8138"/>
                <a:lumOff val="114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96246"/>
                <a:satOff val="-8138"/>
                <a:lumOff val="114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Programas de TB e IST-AIDS</a:t>
          </a:r>
        </a:p>
      </dsp:txBody>
      <dsp:txXfrm>
        <a:off x="6287229" y="3657285"/>
        <a:ext cx="937742" cy="665632"/>
      </dsp:txXfrm>
    </dsp:sp>
    <dsp:sp modelId="{4E877E32-AF60-462A-AF91-23880875F231}">
      <dsp:nvSpPr>
        <dsp:cNvPr id="0" name=""/>
        <dsp:cNvSpPr/>
      </dsp:nvSpPr>
      <dsp:spPr>
        <a:xfrm>
          <a:off x="5338511" y="4339929"/>
          <a:ext cx="1248624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120307"/>
                <a:satOff val="-10172"/>
                <a:lumOff val="14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120307"/>
                <a:satOff val="-10172"/>
                <a:lumOff val="14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120307"/>
                <a:satOff val="-10172"/>
                <a:lumOff val="14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Câmara dos Deputados</a:t>
          </a:r>
        </a:p>
      </dsp:txBody>
      <dsp:txXfrm>
        <a:off x="5521368" y="4476717"/>
        <a:ext cx="882910" cy="660473"/>
      </dsp:txXfrm>
    </dsp:sp>
    <dsp:sp modelId="{99E601BA-654F-4E6B-BAF9-2FA8FCD5D88D}">
      <dsp:nvSpPr>
        <dsp:cNvPr id="0" name=""/>
        <dsp:cNvSpPr/>
      </dsp:nvSpPr>
      <dsp:spPr>
        <a:xfrm>
          <a:off x="4106662" y="4723831"/>
          <a:ext cx="1230008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144369"/>
                <a:satOff val="-12207"/>
                <a:lumOff val="17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144369"/>
                <a:satOff val="-12207"/>
                <a:lumOff val="17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144369"/>
                <a:satOff val="-12207"/>
                <a:lumOff val="17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Instituições e Conselhos de Classe</a:t>
          </a:r>
        </a:p>
      </dsp:txBody>
      <dsp:txXfrm>
        <a:off x="4286793" y="4860619"/>
        <a:ext cx="869746" cy="660473"/>
      </dsp:txXfrm>
    </dsp:sp>
    <dsp:sp modelId="{ABC06804-9D24-4B42-8B70-21828C6308D5}">
      <dsp:nvSpPr>
        <dsp:cNvPr id="0" name=""/>
        <dsp:cNvSpPr/>
      </dsp:nvSpPr>
      <dsp:spPr>
        <a:xfrm>
          <a:off x="2871260" y="4402090"/>
          <a:ext cx="1208632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168430"/>
                <a:satOff val="-14241"/>
                <a:lumOff val="201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168430"/>
                <a:satOff val="-14241"/>
                <a:lumOff val="201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168430"/>
                <a:satOff val="-14241"/>
                <a:lumOff val="201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Academia</a:t>
          </a:r>
        </a:p>
      </dsp:txBody>
      <dsp:txXfrm>
        <a:off x="3048260" y="4538878"/>
        <a:ext cx="854632" cy="660473"/>
      </dsp:txXfrm>
    </dsp:sp>
    <dsp:sp modelId="{0F61685F-33BA-4062-ACAB-8FDCBD9DD5E3}">
      <dsp:nvSpPr>
        <dsp:cNvPr id="0" name=""/>
        <dsp:cNvSpPr/>
      </dsp:nvSpPr>
      <dsp:spPr>
        <a:xfrm>
          <a:off x="1958097" y="3523076"/>
          <a:ext cx="1276930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192492"/>
                <a:satOff val="-16276"/>
                <a:lumOff val="229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192492"/>
                <a:satOff val="-16276"/>
                <a:lumOff val="229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192492"/>
                <a:satOff val="-16276"/>
                <a:lumOff val="229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Entes jurídicos</a:t>
          </a:r>
        </a:p>
      </dsp:txBody>
      <dsp:txXfrm>
        <a:off x="2145099" y="3659864"/>
        <a:ext cx="902926" cy="660473"/>
      </dsp:txXfrm>
    </dsp:sp>
    <dsp:sp modelId="{818CFB75-862B-49BE-8363-AF6C722AD0B0}">
      <dsp:nvSpPr>
        <dsp:cNvPr id="0" name=""/>
        <dsp:cNvSpPr/>
      </dsp:nvSpPr>
      <dsp:spPr>
        <a:xfrm>
          <a:off x="1636356" y="2322321"/>
          <a:ext cx="1276930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16553"/>
                <a:satOff val="-18310"/>
                <a:lumOff val="258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216553"/>
                <a:satOff val="-18310"/>
                <a:lumOff val="258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216553"/>
                <a:satOff val="-18310"/>
                <a:lumOff val="258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Novas instâncias</a:t>
          </a:r>
        </a:p>
      </dsp:txBody>
      <dsp:txXfrm>
        <a:off x="1823358" y="2459109"/>
        <a:ext cx="902926" cy="660473"/>
      </dsp:txXfrm>
    </dsp:sp>
    <dsp:sp modelId="{4CB14B63-6A19-442F-960C-6B09D00FC8DA}">
      <dsp:nvSpPr>
        <dsp:cNvPr id="0" name=""/>
        <dsp:cNvSpPr/>
      </dsp:nvSpPr>
      <dsp:spPr>
        <a:xfrm>
          <a:off x="1917754" y="1121566"/>
          <a:ext cx="1357617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40615"/>
                <a:satOff val="-20345"/>
                <a:lumOff val="287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240615"/>
                <a:satOff val="-20345"/>
                <a:lumOff val="287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240615"/>
                <a:satOff val="-20345"/>
                <a:lumOff val="287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OPAS</a:t>
          </a:r>
        </a:p>
      </dsp:txBody>
      <dsp:txXfrm>
        <a:off x="2116572" y="1258354"/>
        <a:ext cx="959981" cy="660473"/>
      </dsp:txXfrm>
    </dsp:sp>
    <dsp:sp modelId="{408ED753-5C84-415F-B2CD-7FEC437AC517}">
      <dsp:nvSpPr>
        <dsp:cNvPr id="0" name=""/>
        <dsp:cNvSpPr/>
      </dsp:nvSpPr>
      <dsp:spPr>
        <a:xfrm>
          <a:off x="2871260" y="242552"/>
          <a:ext cx="1208632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64676"/>
                <a:satOff val="-22379"/>
                <a:lumOff val="315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264676"/>
                <a:satOff val="-22379"/>
                <a:lumOff val="315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264676"/>
                <a:satOff val="-22379"/>
                <a:lumOff val="315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OMS</a:t>
          </a:r>
        </a:p>
      </dsp:txBody>
      <dsp:txXfrm>
        <a:off x="3048260" y="379340"/>
        <a:ext cx="854632" cy="6604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71ACE-2808-4CAD-A076-704C0AAE5073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BF0F4-4225-4271-970C-DA0E5F98C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88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386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98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087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43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478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 entanto, apesar da participação social ser reconhecida e institucionalizada por meio das conferências e conselhos de saúde, cabe pontuar que a consolidação da Rede Brasileira de Comitês para o controle da TB é um mecanismo adicional para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representatividade da sociedade civil e o engajamento social,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t-BR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pq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viabiliza a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ampliação da articulação entre sociedade civil e governo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além da troca de experiência entre estados e municípios, o que reflete positivamente na atuação colaborativa dos entes federados e da sociedade no enfrentamento da TB.</a:t>
            </a: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Como a Ludmila já vai ter apresentado, mostrar que os 3 eixos da Agenda política da Rede estão ancorados nas diretrizes preconizadas no Plano Nacional pelo Fim da TB, fomentando ações mais eficientes como as relacionadas à proteção social e a maior visibilidade da TB, o que favorece a quebra de mitos que alimentam o estigma da doença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060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718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723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092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909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67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721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194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589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Todas essas informações podem ser encontradas mais detalhadamente na publicação em comemoração aos 10 anos da criação da Rede Brasileira de Comitês, que registra toda a história de criação dos Comitês e da Rede Brasileira, assim como traz mais detalhes sobre as atividades desenvolvidas pelos Comitês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21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Essas informações também estão disponíveis no site (incluindo a publicação). Lá é possível encontrar ainda um espaço para quem tem interesse em se tornar parceiro e trabalhar com a TB e os contatos dos Comitês Estaduais e </a:t>
            </a:r>
            <a:r>
              <a:rPr lang="pt-BR" dirty="0" err="1"/>
              <a:t>Metropolitados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200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5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39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45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51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pt-BR" sz="1000" dirty="0"/>
              <a:t>A CGDR faz parte da Rede Brasileira com até 4 representantes e tem 2 cadeiras no Comitê Gestor Nacional</a:t>
            </a:r>
            <a:endParaRPr lang="pt-BR" dirty="0">
              <a:cs typeface="Calibri"/>
            </a:endParaRP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pt-BR" sz="1000" dirty="0">
                <a:cs typeface="Calibri"/>
              </a:rPr>
              <a:t>Ela tem como atribuição apoiar </a:t>
            </a:r>
            <a:r>
              <a:rPr lang="pt-BR" sz="1000" dirty="0" err="1">
                <a:cs typeface="Calibri"/>
              </a:rPr>
              <a:t>tecnica</a:t>
            </a:r>
            <a:r>
              <a:rPr lang="pt-BR" sz="1000" dirty="0">
                <a:cs typeface="Calibri"/>
              </a:rPr>
              <a:t> e politicamente o trabalho desenvolvido pelos Comitês, Financiar e apoiar n</a:t>
            </a:r>
            <a:r>
              <a:rPr lang="pt-BR" dirty="0"/>
              <a:t>a organização de reuniões e assembleias, além de Auxilia tecnicamente nas estratégias de comunicação</a:t>
            </a: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AutoNum type="arabicParenR"/>
              <a:defRPr/>
            </a:pPr>
            <a:endParaRPr lang="pt-BR" sz="1000" dirty="0">
              <a:cs typeface="Calibri"/>
            </a:endParaRP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AutoNum type="arabicParenR"/>
              <a:defRPr/>
            </a:pPr>
            <a:endParaRPr lang="pt-BR" sz="1000" dirty="0">
              <a:cs typeface="Calibri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sz="1200" b="1" dirty="0"/>
              <a:t>COMITE GESTOR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sz="1200" dirty="0"/>
              <a:t>I – Garantir o cumprimento das disposições contidas neste Regimento; II – Convocar os membros dos Comitês para as Assembleias e outras reuniões; III – Disponibilizar para os membros da Rede Brasileira de Comitês para o controle da Tuberculose, informações relativas às ações de mobilização, </a:t>
            </a:r>
            <a:r>
              <a:rPr lang="pt-BR" sz="1200" dirty="0" err="1"/>
              <a:t>advocacy</a:t>
            </a:r>
            <a:r>
              <a:rPr lang="pt-BR" sz="1200" dirty="0"/>
              <a:t>, comunicação social, monitoramento e avaliação; IV - Redigir, editar, disponibilizar e conservar as atas e outros registros das ações da Rede Brasileira de Comitês para o Controle da Tuberculose e a eles anexados a lista de presença dos participantes; V – Receber planos, relatórios de execução, prestação de contas e outros documentos originários dos Comitês para ciência, análise e considerações; VI - Promover a implementação das deliberações da Assembleia Nacional; VII - Monitorar o cumprimento dos compromissos assumidos em </a:t>
            </a:r>
            <a:r>
              <a:rPr lang="pt-BR" sz="1200" dirty="0" err="1"/>
              <a:t>Assembléia</a:t>
            </a:r>
            <a:r>
              <a:rPr lang="pt-BR" sz="1000" dirty="0"/>
              <a:t>; </a:t>
            </a:r>
            <a:r>
              <a:rPr lang="pt-BR" sz="1200" dirty="0"/>
              <a:t>VIII – Aprovar a inclusão e exclusão de membros na Rede Brasileira de Comitês para o Controle da Tuberculose em conformidade com os critérios definidos neste Regimento; IX – Desempenhar funções e executar outras atribuições que lhe sejam delegadas pela Rede Brasileira de Comitês para o Controle da Tuberculose, representando-a junto ao governo federal, aos governos estaduais e municipais, entidades não-governamentais e outras instâncias que se fizerem necessárias;</a:t>
            </a: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pt-BR" sz="1200" dirty="0"/>
              <a:t>Art. 16. O Comitê Gestor Nacional deverá reunir-se, ordinariamente, pelo menos duas vezes ao ano, com quórum de pelo menos 50% mais um de representantes. </a:t>
            </a:r>
            <a:endParaRPr lang="pt-BR" sz="10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23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55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936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Link dos principais parceiros podem ser encontrado no site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87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84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38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74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21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36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75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47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98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55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66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1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A528-00F3-4482-A643-26D48992FB4E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mailto:redecomitestb@gmail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2BA8FAF9-91BE-C941-D616-450713E90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20"/>
            <a:ext cx="12192000" cy="6938920"/>
          </a:xfrm>
          <a:prstGeom prst="rect">
            <a:avLst/>
          </a:prstGeom>
        </p:spPr>
      </p:pic>
      <p:sp>
        <p:nvSpPr>
          <p:cNvPr id="9" name="Retângulo 3">
            <a:extLst>
              <a:ext uri="{FF2B5EF4-FFF2-40B4-BE49-F238E27FC236}">
                <a16:creationId xmlns="" xmlns:a16="http://schemas.microsoft.com/office/drawing/2014/main" id="{9A7A8E5B-8159-3900-E761-CD58CB989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18" y="3123318"/>
            <a:ext cx="5665127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kumimoji="0" lang="pt-BR" alt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 pitchFamily="34" charset="0"/>
              </a:rPr>
              <a:t>NOME DO EVENTO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kumimoji="0" lang="pt-BR" altLang="pt-BR" sz="2400" b="0" i="0" u="none" strike="noStrike" kern="0" cap="none" spc="0" normalizeH="0" baseline="0" noProof="0" dirty="0">
              <a:ln>
                <a:noFill/>
              </a:ln>
              <a:solidFill>
                <a:srgbClr val="EEC544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4448A173-7AAE-15D4-699C-1FFFABB2C0AC}"/>
              </a:ext>
            </a:extLst>
          </p:cNvPr>
          <p:cNvSpPr txBox="1"/>
          <p:nvPr/>
        </p:nvSpPr>
        <p:spPr>
          <a:xfrm>
            <a:off x="6786554" y="6027735"/>
            <a:ext cx="523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rgbClr val="EEC544"/>
                </a:solidFill>
              </a:rPr>
              <a:t>Nome do palestrante</a:t>
            </a:r>
          </a:p>
          <a:p>
            <a:pPr algn="r"/>
            <a:r>
              <a:rPr lang="pt-BR" dirty="0">
                <a:solidFill>
                  <a:srgbClr val="EEC544"/>
                </a:solidFill>
              </a:rPr>
              <a:t>Nome do Comitê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="" xmlns:a16="http://schemas.microsoft.com/office/drawing/2014/main" id="{2092131A-B49C-918F-F176-B893321E7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8" y="165881"/>
            <a:ext cx="6390265" cy="295743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16A70A5B-0C5C-78B5-65D6-114B63E2B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536" y="383233"/>
            <a:ext cx="107908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1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Principais parcerias da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54F824C9-F401-4276-0701-78577321A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622046"/>
              </p:ext>
            </p:extLst>
          </p:nvPr>
        </p:nvGraphicFramePr>
        <p:xfrm>
          <a:off x="1225470" y="1049609"/>
          <a:ext cx="9376437" cy="558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A0D0DDA-9405-BCCE-BCEE-620966E4BD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17839" r="17552"/>
          <a:stretch/>
        </p:blipFill>
        <p:spPr>
          <a:xfrm>
            <a:off x="10861633" y="5301204"/>
            <a:ext cx="1232625" cy="170379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CF694959-ACE6-1366-502B-C697A163F577}"/>
              </a:ext>
            </a:extLst>
          </p:cNvPr>
          <p:cNvSpPr txBox="1"/>
          <p:nvPr/>
        </p:nvSpPr>
        <p:spPr>
          <a:xfrm>
            <a:off x="1930" y="6453162"/>
            <a:ext cx="609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1A5D70"/>
                </a:solidFill>
              </a:rPr>
              <a:t>https://www.redebrasileiradecomites.com/parceiros-da-tb</a:t>
            </a:r>
          </a:p>
        </p:txBody>
      </p:sp>
    </p:spTree>
    <p:extLst>
      <p:ext uri="{BB962C8B-B14F-4D97-AF65-F5344CB8AC3E}">
        <p14:creationId xmlns:p14="http://schemas.microsoft.com/office/powerpoint/2010/main" val="306935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Parcerias Intersetoriais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41C8BD54-02A6-315F-8B5E-FF8E11604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797008"/>
              </p:ext>
            </p:extLst>
          </p:nvPr>
        </p:nvGraphicFramePr>
        <p:xfrm>
          <a:off x="2002165" y="1326717"/>
          <a:ext cx="8785440" cy="5235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91118374-305A-B19A-63AD-06A45A757F42}"/>
              </a:ext>
            </a:extLst>
          </p:cNvPr>
          <p:cNvSpPr/>
          <p:nvPr/>
        </p:nvSpPr>
        <p:spPr>
          <a:xfrm>
            <a:off x="7454096" y="1141487"/>
            <a:ext cx="3014779" cy="630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cap="all" dirty="0"/>
              <a:t>INSTRUÇÃO</a:t>
            </a:r>
            <a:r>
              <a:rPr lang="pt-BR" b="1" cap="all" dirty="0"/>
              <a:t> </a:t>
            </a:r>
            <a:r>
              <a:rPr lang="pt-BR" sz="1200" b="1" cap="all" dirty="0"/>
              <a:t>OPERACIONAL CONJUNTA Nº 1, DE 26 DE SETEMBRO DE 2019</a:t>
            </a:r>
            <a:endParaRPr lang="pt-BR" sz="1200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C41AE4E-E7BC-A22E-A655-4E84970E4ABD}"/>
              </a:ext>
            </a:extLst>
          </p:cNvPr>
          <p:cNvSpPr/>
          <p:nvPr/>
        </p:nvSpPr>
        <p:spPr>
          <a:xfrm>
            <a:off x="9079454" y="2356115"/>
            <a:ext cx="2220761" cy="885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cap="all" dirty="0"/>
              <a:t>Pesquisas e inovações no diagnóstico e tratamento da tuberculose</a:t>
            </a:r>
            <a:endParaRPr lang="pt-BR" sz="1200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3997D305-092E-AFB6-BE4F-67C5C4AE6AE9}"/>
              </a:ext>
            </a:extLst>
          </p:cNvPr>
          <p:cNvSpPr/>
          <p:nvPr/>
        </p:nvSpPr>
        <p:spPr>
          <a:xfrm>
            <a:off x="9475724" y="4377985"/>
            <a:ext cx="2091955" cy="7515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cap="all" dirty="0"/>
              <a:t>Discussões sobre o agravo E ATUAÇÃO PROFISSIONAL</a:t>
            </a:r>
            <a:endParaRPr lang="pt-BR" sz="1200" dirty="0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CB90D0C-BB4B-C960-CCDC-A055158499FB}"/>
              </a:ext>
            </a:extLst>
          </p:cNvPr>
          <p:cNvSpPr/>
          <p:nvPr/>
        </p:nvSpPr>
        <p:spPr>
          <a:xfrm>
            <a:off x="1222091" y="3895368"/>
            <a:ext cx="2239736" cy="10055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cap="all" dirty="0"/>
              <a:t>Criação de estratégias voltadas às populações especiais, em especial, a privada de liberdade</a:t>
            </a:r>
            <a:endParaRPr lang="pt-BR" sz="1200" dirty="0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2764BE8A-6BA2-5A01-7F18-0C83DCF6331E}"/>
              </a:ext>
            </a:extLst>
          </p:cNvPr>
          <p:cNvSpPr/>
          <p:nvPr/>
        </p:nvSpPr>
        <p:spPr>
          <a:xfrm>
            <a:off x="1004601" y="2525090"/>
            <a:ext cx="2135741" cy="67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cap="all" dirty="0"/>
              <a:t>Discussão SOBRE Tb no âmbito escolar</a:t>
            </a:r>
            <a:endParaRPr lang="pt-BR" sz="1200" dirty="0"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9E1E58B1-2313-0C04-4F7E-ADEB217124E2}"/>
              </a:ext>
            </a:extLst>
          </p:cNvPr>
          <p:cNvSpPr/>
          <p:nvPr/>
        </p:nvSpPr>
        <p:spPr>
          <a:xfrm>
            <a:off x="2213327" y="5724904"/>
            <a:ext cx="2091955" cy="7515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cap="all" dirty="0"/>
              <a:t>FACILIDADE DE ACESSO ÀS PESSOAS E COMUNIDADES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8161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Parcerias Intrasetoriais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="" xmlns:a16="http://schemas.microsoft.com/office/drawing/2014/main" id="{35AED319-E42B-9C21-4BBC-9E1038EAB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820829"/>
              </p:ext>
            </p:extLst>
          </p:nvPr>
        </p:nvGraphicFramePr>
        <p:xfrm>
          <a:off x="474011" y="960022"/>
          <a:ext cx="11135397" cy="570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EA890DD8-D6B4-2432-B92E-B10B1F6DAC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2699" r="2381"/>
          <a:stretch/>
        </p:blipFill>
        <p:spPr>
          <a:xfrm>
            <a:off x="-121948" y="5526611"/>
            <a:ext cx="2077784" cy="19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3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Composição dos Comitês segundo segmento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AB65124D-461F-FA01-CBF4-269FB62BEE08}"/>
              </a:ext>
            </a:extLst>
          </p:cNvPr>
          <p:cNvGrpSpPr/>
          <p:nvPr/>
        </p:nvGrpSpPr>
        <p:grpSpPr>
          <a:xfrm>
            <a:off x="5799341" y="6124631"/>
            <a:ext cx="6094070" cy="584775"/>
            <a:chOff x="5998580" y="6176052"/>
            <a:chExt cx="6094070" cy="584775"/>
          </a:xfrm>
        </p:grpSpPr>
        <p:sp>
          <p:nvSpPr>
            <p:cNvPr id="5" name="CaixaDeTexto 4">
              <a:extLst>
                <a:ext uri="{FF2B5EF4-FFF2-40B4-BE49-F238E27FC236}">
                  <a16:creationId xmlns="" xmlns:a16="http://schemas.microsoft.com/office/drawing/2014/main" id="{4F97CF82-8100-3853-2B26-D8FE1BFAC028}"/>
                </a:ext>
              </a:extLst>
            </p:cNvPr>
            <p:cNvSpPr txBox="1"/>
            <p:nvPr/>
          </p:nvSpPr>
          <p:spPr>
            <a:xfrm>
              <a:off x="9829849" y="6176052"/>
              <a:ext cx="22573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rgbClr val="1A5D70"/>
                  </a:solidFill>
                </a:rPr>
                <a:t>Dados de Junho de 2021</a:t>
              </a:r>
              <a:br>
                <a:rPr lang="pt-BR" sz="1600" b="1" dirty="0">
                  <a:solidFill>
                    <a:srgbClr val="1A5D70"/>
                  </a:solidFill>
                </a:rPr>
              </a:br>
              <a:endParaRPr lang="pt-BR" sz="1600" b="1" dirty="0">
                <a:solidFill>
                  <a:srgbClr val="1A5D70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E549A54F-6E44-7A43-2C02-51B4BC488AF0}"/>
                </a:ext>
              </a:extLst>
            </p:cNvPr>
            <p:cNvSpPr txBox="1"/>
            <p:nvPr/>
          </p:nvSpPr>
          <p:spPr>
            <a:xfrm>
              <a:off x="5998580" y="6422273"/>
              <a:ext cx="60940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600" dirty="0">
                  <a:solidFill>
                    <a:srgbClr val="1A5D70"/>
                  </a:solidFill>
                </a:rPr>
                <a:t>https://www.redebrasileiradecomites.com/historia-rede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36CEE054-D3EE-D478-2EA9-77A0B1DB7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28" y="878330"/>
            <a:ext cx="8768630" cy="58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81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42C4B8F3-DF23-6721-78DE-464F46544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91" y="1166439"/>
            <a:ext cx="9497235" cy="5519006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80172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Distribuição dos membros por segmento em cada Comitês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AB65124D-461F-FA01-CBF4-269FB62BEE08}"/>
              </a:ext>
            </a:extLst>
          </p:cNvPr>
          <p:cNvGrpSpPr/>
          <p:nvPr/>
        </p:nvGrpSpPr>
        <p:grpSpPr>
          <a:xfrm>
            <a:off x="6467648" y="6274844"/>
            <a:ext cx="5573664" cy="464487"/>
            <a:chOff x="5998580" y="6169454"/>
            <a:chExt cx="6094070" cy="591373"/>
          </a:xfrm>
        </p:grpSpPr>
        <p:sp>
          <p:nvSpPr>
            <p:cNvPr id="5" name="CaixaDeTexto 4">
              <a:extLst>
                <a:ext uri="{FF2B5EF4-FFF2-40B4-BE49-F238E27FC236}">
                  <a16:creationId xmlns="" xmlns:a16="http://schemas.microsoft.com/office/drawing/2014/main" id="{4F97CF82-8100-3853-2B26-D8FE1BFAC028}"/>
                </a:ext>
              </a:extLst>
            </p:cNvPr>
            <p:cNvSpPr txBox="1"/>
            <p:nvPr/>
          </p:nvSpPr>
          <p:spPr>
            <a:xfrm>
              <a:off x="9655190" y="6169454"/>
              <a:ext cx="22573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rgbClr val="1A5D70"/>
                  </a:solidFill>
                </a:rPr>
                <a:t>Dados de Junho de 2021</a:t>
              </a:r>
              <a:br>
                <a:rPr lang="pt-BR" sz="1600" b="1" dirty="0">
                  <a:solidFill>
                    <a:srgbClr val="1A5D70"/>
                  </a:solidFill>
                </a:rPr>
              </a:br>
              <a:endParaRPr lang="pt-BR" sz="1600" b="1" dirty="0">
                <a:solidFill>
                  <a:srgbClr val="1A5D70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E549A54F-6E44-7A43-2C02-51B4BC488AF0}"/>
                </a:ext>
              </a:extLst>
            </p:cNvPr>
            <p:cNvSpPr txBox="1"/>
            <p:nvPr/>
          </p:nvSpPr>
          <p:spPr>
            <a:xfrm>
              <a:off x="5998580" y="6422273"/>
              <a:ext cx="60940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600" dirty="0">
                  <a:solidFill>
                    <a:srgbClr val="1A5D70"/>
                  </a:solidFill>
                </a:rPr>
                <a:t>https://www.redebrasileiradecomites.com/historia-rede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48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Gestão e Sociedade Civil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D076053-BB2F-678E-D0FD-C68ABACD3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18" t="18951" r="21167" b="12442"/>
          <a:stretch/>
        </p:blipFill>
        <p:spPr>
          <a:xfrm>
            <a:off x="8848210" y="1861895"/>
            <a:ext cx="1907032" cy="25190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A43ACB31-CC59-9611-B82A-D016D8C6E7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1EBE9"/>
              </a:clrFrom>
              <a:clrTo>
                <a:srgbClr val="F1EBE9">
                  <a:alpha val="0"/>
                </a:srgbClr>
              </a:clrTo>
            </a:clrChange>
          </a:blip>
          <a:srcRect l="20601" t="21097" r="24095" b="21181"/>
          <a:stretch/>
        </p:blipFill>
        <p:spPr>
          <a:xfrm>
            <a:off x="914597" y="1445900"/>
            <a:ext cx="8657627" cy="50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16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Nossa Agenda Política de Trabalho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C74906F-126A-3DB6-3FBC-01D03F316B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EBE9"/>
              </a:clrFrom>
              <a:clrTo>
                <a:srgbClr val="F1EBE9">
                  <a:alpha val="0"/>
                </a:srgbClr>
              </a:clrTo>
            </a:clrChange>
          </a:blip>
          <a:srcRect l="29620" t="17215" r="30981" b="7848"/>
          <a:stretch/>
        </p:blipFill>
        <p:spPr>
          <a:xfrm>
            <a:off x="3148313" y="987195"/>
            <a:ext cx="5328418" cy="57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31642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Diversas ações realizadas pelos Comitês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9A0B310-80F7-18AF-AE88-46EDA2852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148" y="1295427"/>
            <a:ext cx="4734129" cy="52112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1D4988C-5026-0DEA-C282-4110B791F548}"/>
              </a:ext>
            </a:extLst>
          </p:cNvPr>
          <p:cNvSpPr txBox="1"/>
          <p:nvPr/>
        </p:nvSpPr>
        <p:spPr>
          <a:xfrm>
            <a:off x="350134" y="1084918"/>
            <a:ext cx="666412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Iniciativas de base comunitária relacionadas à ampliação do acesso ao diagnóstico, ao tratamento;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Iniciativas relacionados ao cuidado das pessoas (populações mais vulneráveis, TB-HIV, </a:t>
            </a:r>
            <a:r>
              <a:rPr lang="pt-BR" sz="1800" dirty="0" err="1"/>
              <a:t>etc</a:t>
            </a:r>
            <a:r>
              <a:rPr lang="pt-BR" sz="1800" dirty="0"/>
              <a:t>);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Atuação junto a lideranças comunitárias para divulgar e ampliar conhecimento em TB;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Reconhecimento das demandas e necessidades de atenção das pessoas </a:t>
            </a:r>
            <a:r>
              <a:rPr lang="pt-BR" sz="1800" dirty="0">
                <a:solidFill>
                  <a:schemeClr val="tx1"/>
                </a:solidFill>
              </a:rPr>
              <a:t>com TB;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Monitorar os compromissos assumidos e as metas dos Planos locais;</a:t>
            </a:r>
          </a:p>
          <a:p>
            <a:pPr>
              <a:buClr>
                <a:srgbClr val="EEC544"/>
              </a:buClr>
            </a:pPr>
            <a:endParaRPr lang="pt-BR" sz="1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Pautar a TB nos espaços de controle social e na agenda política, em articulação à parceiros como o Parlamento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Advogar por recursos para TB e pela garantia dos direitos do usuário do SUS</a:t>
            </a:r>
          </a:p>
        </p:txBody>
      </p:sp>
    </p:spTree>
    <p:extLst>
      <p:ext uri="{BB962C8B-B14F-4D97-AF65-F5344CB8AC3E}">
        <p14:creationId xmlns:p14="http://schemas.microsoft.com/office/powerpoint/2010/main" val="2224933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31642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Diversas ações realizadas pelos Comitês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9A0B310-80F7-18AF-AE88-46EDA2852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148" y="1295427"/>
            <a:ext cx="4734129" cy="52112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1D4988C-5026-0DEA-C282-4110B791F548}"/>
              </a:ext>
            </a:extLst>
          </p:cNvPr>
          <p:cNvSpPr txBox="1"/>
          <p:nvPr/>
        </p:nvSpPr>
        <p:spPr>
          <a:xfrm>
            <a:off x="384858" y="1592750"/>
            <a:ext cx="66641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Apoiar e articular as parcerias intrassetoriais, incluindo outras organizações da sociedade civil relacionadas às populações vulneráveis ao que lidem com temas de interesse (moradia, segurança alimentar, </a:t>
            </a:r>
            <a:r>
              <a:rPr lang="pt-BR" sz="1800" dirty="0" err="1"/>
              <a:t>etc</a:t>
            </a:r>
            <a:r>
              <a:rPr lang="pt-BR" sz="1800" dirty="0"/>
              <a:t>)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Atuar no fortalecimentos das ações relacionadas à proteção social e garantia de direitos sociais, incluindo o enfrentamento do estigma e discriminação</a:t>
            </a:r>
          </a:p>
        </p:txBody>
      </p:sp>
    </p:spTree>
    <p:extLst>
      <p:ext uri="{BB962C8B-B14F-4D97-AF65-F5344CB8AC3E}">
        <p14:creationId xmlns:p14="http://schemas.microsoft.com/office/powerpoint/2010/main" val="413623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3162"/>
            <a:ext cx="931642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Avanços da Rede frente à Pandemia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1D4988C-5026-0DEA-C282-4110B791F548}"/>
              </a:ext>
            </a:extLst>
          </p:cNvPr>
          <p:cNvSpPr txBox="1"/>
          <p:nvPr/>
        </p:nvSpPr>
        <p:spPr>
          <a:xfrm>
            <a:off x="3842657" y="1906275"/>
            <a:ext cx="795327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Reorganização da Rede frente ao cenário de pandemia;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Formação de Eixos regionais - Eixo Sudeste </a:t>
            </a:r>
            <a:r>
              <a:rPr lang="pt-BR" sz="2000" dirty="0" smtClean="0"/>
              <a:t>e Eixo Norte-Nordeste da </a:t>
            </a:r>
            <a:r>
              <a:rPr lang="pt-BR" sz="2000" dirty="0"/>
              <a:t>Rede Brasileira;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Adequação dos encontros à distância e ao uso de plataformas digitais;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Mobilização para criação de novos comitês.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CD44DFD1-7206-4342-892B-70643BACDD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59" y="1695692"/>
            <a:ext cx="3588070" cy="35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345125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Onde estamos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4A6FF7A2-EE99-BCCC-C84E-C765E7A45D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EBE9"/>
              </a:clrFrom>
              <a:clrTo>
                <a:srgbClr val="F1EBE9">
                  <a:alpha val="0"/>
                </a:srgbClr>
              </a:clrTo>
            </a:clrChange>
          </a:blip>
          <a:srcRect l="30854" t="20759" r="33355" b="11043"/>
          <a:stretch/>
        </p:blipFill>
        <p:spPr>
          <a:xfrm>
            <a:off x="2824223" y="1018944"/>
            <a:ext cx="5243332" cy="561982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836B8C3B-D968-C3CC-1E09-7A986742C803}"/>
              </a:ext>
            </a:extLst>
          </p:cNvPr>
          <p:cNvSpPr txBox="1"/>
          <p:nvPr/>
        </p:nvSpPr>
        <p:spPr>
          <a:xfrm>
            <a:off x="5932888" y="6373077"/>
            <a:ext cx="609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solidFill>
                  <a:srgbClr val="1A5D70"/>
                </a:solidFill>
              </a:rPr>
              <a:t>https://www.redebrasileiradecomites.com/</a:t>
            </a:r>
          </a:p>
        </p:txBody>
      </p:sp>
    </p:spTree>
    <p:extLst>
      <p:ext uri="{BB962C8B-B14F-4D97-AF65-F5344CB8AC3E}">
        <p14:creationId xmlns:p14="http://schemas.microsoft.com/office/powerpoint/2010/main" val="2293056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3162"/>
            <a:ext cx="931642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Desafios da Rede frente à Pandemia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1D4988C-5026-0DEA-C282-4110B791F548}"/>
              </a:ext>
            </a:extLst>
          </p:cNvPr>
          <p:cNvSpPr txBox="1"/>
          <p:nvPr/>
        </p:nvSpPr>
        <p:spPr>
          <a:xfrm>
            <a:off x="3665165" y="2033596"/>
            <a:ext cx="8615573" cy="3045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Mudanças drásticas no cenário epidemiológico da TB;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Dificuldades de acesso / mobilização;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Reorganização frente ao uso das mídias sociais para a comunicação;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Maior engajamento da sociedade civil no que se refere à tuberculose.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4B7BF387-6A73-4EBB-B7A5-64C25E111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38" y="2129789"/>
            <a:ext cx="3032519" cy="30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2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xplosão: 8 Pontos 36">
            <a:extLst>
              <a:ext uri="{FF2B5EF4-FFF2-40B4-BE49-F238E27FC236}">
                <a16:creationId xmlns="" xmlns:a16="http://schemas.microsoft.com/office/drawing/2014/main" id="{F35ED767-B17C-25AB-C3FD-BF9B059EB65E}"/>
              </a:ext>
            </a:extLst>
          </p:cNvPr>
          <p:cNvSpPr/>
          <p:nvPr/>
        </p:nvSpPr>
        <p:spPr>
          <a:xfrm rot="21234304">
            <a:off x="5289492" y="3249067"/>
            <a:ext cx="7002136" cy="4544823"/>
          </a:xfrm>
          <a:prstGeom prst="irregularSeal1">
            <a:avLst/>
          </a:prstGeom>
          <a:solidFill>
            <a:srgbClr val="1A5D70"/>
          </a:solidFill>
          <a:ln>
            <a:solidFill>
              <a:srgbClr val="1A5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Articulação com serviços e coordenações locais </a:t>
            </a:r>
            <a:r>
              <a:rPr lang="pt-BR" sz="1100" dirty="0"/>
              <a:t>(diferencial/requisito em editais)</a:t>
            </a:r>
          </a:p>
          <a:p>
            <a:pPr algn="ctr"/>
            <a:r>
              <a:rPr lang="pt-BR" sz="1400" b="1" dirty="0"/>
              <a:t>Ações em temas estratégicos/Linhas temáticas </a:t>
            </a:r>
            <a:r>
              <a:rPr lang="pt-BR" sz="1100" dirty="0"/>
              <a:t>(populações vulneráveis, comunicação, capacitação)</a:t>
            </a:r>
          </a:p>
          <a:p>
            <a:pPr algn="ctr"/>
            <a:r>
              <a:rPr lang="pt-BR" sz="1400" b="1" dirty="0"/>
              <a:t>Necessidades específicas </a:t>
            </a:r>
          </a:p>
          <a:p>
            <a:pPr algn="ctr"/>
            <a:r>
              <a:rPr lang="pt-BR" sz="1100" dirty="0"/>
              <a:t>(elaboração de materiais, organização de eventos e capacitações)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Desafio da sustentabilidade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2F75F096-372C-7991-FCC3-FFAD37555248}"/>
              </a:ext>
            </a:extLst>
          </p:cNvPr>
          <p:cNvSpPr txBox="1"/>
          <p:nvPr/>
        </p:nvSpPr>
        <p:spPr>
          <a:xfrm>
            <a:off x="308204" y="1168678"/>
            <a:ext cx="261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Editais de seleção pública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ACA9D4DD-0F5C-A860-03B8-064941EF1529}"/>
              </a:ext>
            </a:extLst>
          </p:cNvPr>
          <p:cNvSpPr txBox="1"/>
          <p:nvPr/>
        </p:nvSpPr>
        <p:spPr>
          <a:xfrm>
            <a:off x="308204" y="3102690"/>
            <a:ext cx="721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Outros formatos CGDR | projetos estratégicos de maior porte - até 2 anos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="" xmlns:a16="http://schemas.microsoft.com/office/drawing/2014/main" id="{8CC6D54F-13D7-F92F-5721-D8EC5371051E}"/>
              </a:ext>
            </a:extLst>
          </p:cNvPr>
          <p:cNvGrpSpPr/>
          <p:nvPr/>
        </p:nvGrpSpPr>
        <p:grpSpPr>
          <a:xfrm>
            <a:off x="308204" y="1595101"/>
            <a:ext cx="10832663" cy="1323439"/>
            <a:chOff x="308204" y="1595101"/>
            <a:chExt cx="10832663" cy="1323439"/>
          </a:xfrm>
        </p:grpSpPr>
        <p:sp>
          <p:nvSpPr>
            <p:cNvPr id="18" name="CaixaDeTexto 17">
              <a:extLst>
                <a:ext uri="{FF2B5EF4-FFF2-40B4-BE49-F238E27FC236}">
                  <a16:creationId xmlns="" xmlns:a16="http://schemas.microsoft.com/office/drawing/2014/main" id="{D3901C02-7D6E-CED3-4ACC-3B6B6F26CC12}"/>
                </a:ext>
              </a:extLst>
            </p:cNvPr>
            <p:cNvSpPr txBox="1"/>
            <p:nvPr/>
          </p:nvSpPr>
          <p:spPr>
            <a:xfrm>
              <a:off x="308204" y="1595101"/>
              <a:ext cx="108326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EEC544"/>
                </a:buClr>
                <a:buFont typeface="Arial" panose="020B0604020202020204" pitchFamily="34" charset="0"/>
                <a:buChar char="•"/>
              </a:pPr>
              <a:r>
                <a:rPr lang="pt-BR" sz="1600" dirty="0"/>
                <a:t>Documento utilizado para definir e divulgar (tornar público) as normas e etapas de uma seleção</a:t>
              </a:r>
            </a:p>
            <a:p>
              <a:pPr marL="285750" indent="-285750" algn="just">
                <a:buClr>
                  <a:srgbClr val="EEC544"/>
                </a:buClr>
                <a:buFont typeface="Arial" panose="020B0604020202020204" pitchFamily="34" charset="0"/>
                <a:buChar char="•"/>
              </a:pPr>
              <a:r>
                <a:rPr lang="pt-BR" sz="1600" dirty="0"/>
                <a:t>DCCI/MS – apoia tecnicamente e financeiramente OSC e ONG por parcerias com organismos e instituições internacionais de cooperação técnica</a:t>
              </a:r>
            </a:p>
            <a:p>
              <a:pPr marL="285750" indent="-285750" algn="just">
                <a:buClr>
                  <a:srgbClr val="EEC544"/>
                </a:buClr>
                <a:buFont typeface="Arial" panose="020B0604020202020204" pitchFamily="34" charset="0"/>
                <a:buChar char="•"/>
              </a:pPr>
              <a:endParaRPr lang="pt-BR" sz="1600" dirty="0"/>
            </a:p>
            <a:p>
              <a:pPr marL="285750" indent="-285750" algn="just">
                <a:buClr>
                  <a:srgbClr val="EEC544"/>
                </a:buClr>
                <a:buFont typeface="Arial" panose="020B0604020202020204" pitchFamily="34" charset="0"/>
                <a:buChar char="•"/>
              </a:pPr>
              <a:r>
                <a:rPr lang="pt-BR" sz="1600" dirty="0"/>
                <a:t>Secretarias locais de saúde e outros órgãos governamentais lançam editais de seleção </a:t>
              </a:r>
              <a:r>
                <a:rPr lang="pt-BR" sz="1600" b="1" dirty="0">
                  <a:solidFill>
                    <a:srgbClr val="EEC544"/>
                  </a:solidFill>
                </a:rPr>
                <a:t>(site, diário oficial, redes sociais)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="" xmlns:a16="http://schemas.microsoft.com/office/drawing/2014/main" id="{9C137409-3ED3-4DB8-0777-55E98164A748}"/>
                </a:ext>
              </a:extLst>
            </p:cNvPr>
            <p:cNvSpPr txBox="1"/>
            <p:nvPr/>
          </p:nvSpPr>
          <p:spPr>
            <a:xfrm>
              <a:off x="2325413" y="2081865"/>
              <a:ext cx="632743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EEC544"/>
                  </a:solidFill>
                </a:rPr>
                <a:t>http://www.aids.gov.br/pt-br/para-sociedade-civil-organizada/editais</a:t>
              </a: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504A9C75-DB28-13D5-F584-580CC7EEB18B}"/>
              </a:ext>
            </a:extLst>
          </p:cNvPr>
          <p:cNvSpPr txBox="1"/>
          <p:nvPr/>
        </p:nvSpPr>
        <p:spPr>
          <a:xfrm>
            <a:off x="308204" y="5521478"/>
            <a:ext cx="273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Parceria com setor privado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319F1A3C-85C9-1615-1D55-658CB5ADC4F9}"/>
              </a:ext>
            </a:extLst>
          </p:cNvPr>
          <p:cNvSpPr txBox="1"/>
          <p:nvPr/>
        </p:nvSpPr>
        <p:spPr>
          <a:xfrm>
            <a:off x="308204" y="3397096"/>
            <a:ext cx="1083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Fundações, instituições públicas ou privadas sem fins lucrativos – com no mínimo 2 anos de constituição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Solvência financeira (auditoria independente) e competência técnica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="" xmlns:a16="http://schemas.microsoft.com/office/drawing/2014/main" id="{7B942B68-DA35-4334-C75C-B6021AA5C983}"/>
              </a:ext>
            </a:extLst>
          </p:cNvPr>
          <p:cNvSpPr txBox="1"/>
          <p:nvPr/>
        </p:nvSpPr>
        <p:spPr>
          <a:xfrm>
            <a:off x="308204" y="4195344"/>
            <a:ext cx="497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Outros formatos CGDR | Apoio à ações específicas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="" xmlns:a16="http://schemas.microsoft.com/office/drawing/2014/main" id="{A0CA85A6-9AB0-5A1F-8833-7C530E220CAE}"/>
              </a:ext>
            </a:extLst>
          </p:cNvPr>
          <p:cNvSpPr txBox="1"/>
          <p:nvPr/>
        </p:nvSpPr>
        <p:spPr>
          <a:xfrm>
            <a:off x="335024" y="4550814"/>
            <a:ext cx="10832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Elaboração, diagramação, impressão de materiais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Organização de eventos e capacitações virtuais/presenciais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Outras atividades estratégicas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59BADBDC-5561-6E2A-F10D-430AD7C4AC49}"/>
              </a:ext>
            </a:extLst>
          </p:cNvPr>
          <p:cNvSpPr txBox="1"/>
          <p:nvPr/>
        </p:nvSpPr>
        <p:spPr>
          <a:xfrm>
            <a:off x="335024" y="6064627"/>
            <a:ext cx="306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Articulação com o parlamento</a:t>
            </a:r>
          </a:p>
        </p:txBody>
      </p:sp>
    </p:spTree>
    <p:extLst>
      <p:ext uri="{BB962C8B-B14F-4D97-AF65-F5344CB8AC3E}">
        <p14:creationId xmlns:p14="http://schemas.microsoft.com/office/powerpoint/2010/main" val="3978423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Como implantar novos Comitês Estaduais/Municipais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="" xmlns:a16="http://schemas.microsoft.com/office/drawing/2014/main" id="{59967B5B-05A1-2DD6-71FA-9CF33269322B}"/>
              </a:ext>
            </a:extLst>
          </p:cNvPr>
          <p:cNvGrpSpPr/>
          <p:nvPr/>
        </p:nvGrpSpPr>
        <p:grpSpPr>
          <a:xfrm>
            <a:off x="635289" y="2142477"/>
            <a:ext cx="11206036" cy="3299538"/>
            <a:chOff x="635289" y="2142477"/>
            <a:chExt cx="11206036" cy="3299538"/>
          </a:xfrm>
        </p:grpSpPr>
        <p:pic>
          <p:nvPicPr>
            <p:cNvPr id="5" name="Imagem 4">
              <a:extLst>
                <a:ext uri="{FF2B5EF4-FFF2-40B4-BE49-F238E27FC236}">
                  <a16:creationId xmlns="" xmlns:a16="http://schemas.microsoft.com/office/drawing/2014/main" id="{E543635B-3EED-D02B-89E7-6E22EDE58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1EBE9"/>
                </a:clrFrom>
                <a:clrTo>
                  <a:srgbClr val="F1EBE9">
                    <a:alpha val="0"/>
                  </a:srgbClr>
                </a:clrTo>
              </a:clrChange>
            </a:blip>
            <a:srcRect l="27206" t="27059" r="31372" b="58379"/>
            <a:stretch/>
          </p:blipFill>
          <p:spPr>
            <a:xfrm>
              <a:off x="635289" y="2142477"/>
              <a:ext cx="11206036" cy="2462122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="" xmlns:a16="http://schemas.microsoft.com/office/drawing/2014/main" id="{0E1597ED-2ED7-B958-38CB-014EFF4ABA1B}"/>
                </a:ext>
              </a:extLst>
            </p:cNvPr>
            <p:cNvGrpSpPr/>
            <p:nvPr/>
          </p:nvGrpSpPr>
          <p:grpSpPr>
            <a:xfrm>
              <a:off x="1967696" y="4751080"/>
              <a:ext cx="9742990" cy="690935"/>
              <a:chOff x="1921397" y="5561308"/>
              <a:chExt cx="9742990" cy="690935"/>
            </a:xfrm>
          </p:grpSpPr>
          <p:sp>
            <p:nvSpPr>
              <p:cNvPr id="8" name="CaixaDeTexto 7">
                <a:extLst>
                  <a:ext uri="{FF2B5EF4-FFF2-40B4-BE49-F238E27FC236}">
                    <a16:creationId xmlns="" xmlns:a16="http://schemas.microsoft.com/office/drawing/2014/main" id="{FEA305B3-6D4F-435D-B5DE-B308B92C2235}"/>
                  </a:ext>
                </a:extLst>
              </p:cNvPr>
              <p:cNvSpPr txBox="1"/>
              <p:nvPr/>
            </p:nvSpPr>
            <p:spPr>
              <a:xfrm>
                <a:off x="1921397" y="5561308"/>
                <a:ext cx="97429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b="1" dirty="0">
                    <a:solidFill>
                      <a:srgbClr val="1A5D70"/>
                    </a:solidFill>
                  </a:rPr>
                  <a:t>Publicação Rede Brasileira para o Controle da Tuberculose no Brasil: passado, presente e futuro</a:t>
                </a: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="" xmlns:a16="http://schemas.microsoft.com/office/drawing/2014/main" id="{B6BA2A65-BE78-29B5-5D8C-3364D07FAA10}"/>
                  </a:ext>
                </a:extLst>
              </p:cNvPr>
              <p:cNvSpPr txBox="1"/>
              <p:nvPr/>
            </p:nvSpPr>
            <p:spPr>
              <a:xfrm>
                <a:off x="5570317" y="5882911"/>
                <a:ext cx="60940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dirty="0">
                    <a:solidFill>
                      <a:srgbClr val="1A5D70"/>
                    </a:solidFill>
                  </a:rPr>
                  <a:t>https://www.redebrasileiradecomites.com/historia-rede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3825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2B3058E-1835-4F3C-38B6-1C8AA6011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4" t="12414" r="36446" b="18390"/>
          <a:stretch/>
        </p:blipFill>
        <p:spPr>
          <a:xfrm>
            <a:off x="0" y="0"/>
            <a:ext cx="4840014" cy="687190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7CA1C1C4-5795-F9AB-225B-872EC8B56EE3}"/>
              </a:ext>
            </a:extLst>
          </p:cNvPr>
          <p:cNvSpPr txBox="1"/>
          <p:nvPr/>
        </p:nvSpPr>
        <p:spPr>
          <a:xfrm>
            <a:off x="1215200" y="7570019"/>
            <a:ext cx="60933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/>
              <a:t>Apresenta uma parte das experiências desenvolvidas por esses Comitês durante essa década</a:t>
            </a:r>
          </a:p>
          <a:p>
            <a:endParaRPr lang="pt-BR"/>
          </a:p>
          <a:p>
            <a:r>
              <a:rPr lang="pt-BR"/>
              <a:t> que poderão apoiar gestores, profissionais de saúde e sociedade civil na criação e/ou efetivação de ações de enfrentamento da TB</a:t>
            </a:r>
            <a:br>
              <a:rPr lang="pt-BR"/>
            </a:br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DC4B7A52-4789-E4B2-6BE8-88E6F28DC0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EBE9"/>
              </a:clrFrom>
              <a:clrTo>
                <a:srgbClr val="F1EBE9">
                  <a:alpha val="0"/>
                </a:srgbClr>
              </a:clrTo>
            </a:clrChange>
          </a:blip>
          <a:srcRect l="32663" t="23893" r="36590" b="11816"/>
          <a:stretch/>
        </p:blipFill>
        <p:spPr>
          <a:xfrm>
            <a:off x="6782765" y="283580"/>
            <a:ext cx="4966138" cy="6489942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="" xmlns:a16="http://schemas.microsoft.com/office/drawing/2014/main" id="{A8750ACD-0267-13C1-AECB-7EE48B1FFFB0}"/>
              </a:ext>
            </a:extLst>
          </p:cNvPr>
          <p:cNvSpPr/>
          <p:nvPr/>
        </p:nvSpPr>
        <p:spPr>
          <a:xfrm>
            <a:off x="5324354" y="3113590"/>
            <a:ext cx="1643605" cy="868101"/>
          </a:xfrm>
          <a:prstGeom prst="rightArrow">
            <a:avLst/>
          </a:prstGeom>
          <a:solidFill>
            <a:srgbClr val="EEC544"/>
          </a:solidFill>
          <a:ln>
            <a:solidFill>
              <a:srgbClr val="EEC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242AC439-5103-A932-1243-A51B2A2079A2}"/>
              </a:ext>
            </a:extLst>
          </p:cNvPr>
          <p:cNvSpPr txBox="1"/>
          <p:nvPr/>
        </p:nvSpPr>
        <p:spPr>
          <a:xfrm>
            <a:off x="5980254" y="6496523"/>
            <a:ext cx="609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solidFill>
                  <a:srgbClr val="1A5D70"/>
                </a:solidFill>
              </a:rPr>
              <a:t>https://www.redebrasileiradecomites.com/historia-rede</a:t>
            </a:r>
          </a:p>
        </p:txBody>
      </p:sp>
    </p:spTree>
    <p:extLst>
      <p:ext uri="{BB962C8B-B14F-4D97-AF65-F5344CB8AC3E}">
        <p14:creationId xmlns:p14="http://schemas.microsoft.com/office/powerpoint/2010/main" val="1881317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Como nos encontrar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10" name="Título 5">
            <a:extLst>
              <a:ext uri="{FF2B5EF4-FFF2-40B4-BE49-F238E27FC236}">
                <a16:creationId xmlns="" xmlns:a16="http://schemas.microsoft.com/office/drawing/2014/main" id="{ADBEAC4C-2A72-8E4C-BF3F-ADFBB4B5EB59}"/>
              </a:ext>
            </a:extLst>
          </p:cNvPr>
          <p:cNvSpPr txBox="1">
            <a:spLocks/>
          </p:cNvSpPr>
          <p:nvPr/>
        </p:nvSpPr>
        <p:spPr>
          <a:xfrm>
            <a:off x="3195817" y="3598008"/>
            <a:ext cx="7308151" cy="2944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/>
            <a:r>
              <a:rPr lang="pt-BR" sz="2800" b="1" dirty="0">
                <a:solidFill>
                  <a:srgbClr val="1A5D70"/>
                </a:solidFill>
              </a:rPr>
              <a:t>https://www.redebrasileiradecomites.com</a:t>
            </a:r>
          </a:p>
          <a:p>
            <a:pPr marL="285750" indent="-285750"/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400" u="sng" dirty="0">
                <a:solidFill>
                  <a:schemeClr val="accent5">
                    <a:lumMod val="50000"/>
                  </a:schemeClr>
                </a:solidFill>
              </a:rPr>
              <a:t>@rededecomitestb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pPr marL="285750" indent="-285750"/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400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redecomitestb@gmail.com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/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="" xmlns:a16="http://schemas.microsoft.com/office/drawing/2014/main" id="{7007DCC2-DFD6-56DA-60F1-734931F206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5" t="14578" r="25646" b="14578"/>
          <a:stretch/>
        </p:blipFill>
        <p:spPr>
          <a:xfrm>
            <a:off x="2708744" y="4456252"/>
            <a:ext cx="781762" cy="614101"/>
          </a:xfrm>
          <a:prstGeom prst="rect">
            <a:avLst/>
          </a:prstGeom>
        </p:spPr>
      </p:pic>
      <p:pic>
        <p:nvPicPr>
          <p:cNvPr id="13" name="Imagem 12" descr="Forma&#10;&#10;Descrição gerada automaticamente">
            <a:extLst>
              <a:ext uri="{FF2B5EF4-FFF2-40B4-BE49-F238E27FC236}">
                <a16:creationId xmlns="" xmlns:a16="http://schemas.microsoft.com/office/drawing/2014/main" id="{A0F59A5C-C1F7-0155-C177-6762B5E183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r="19118"/>
          <a:stretch/>
        </p:blipFill>
        <p:spPr>
          <a:xfrm>
            <a:off x="2708744" y="5142160"/>
            <a:ext cx="829260" cy="74801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3778B3BA-3B61-D19C-717F-F28E4FE2FE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395" r="3354" b="55933"/>
          <a:stretch/>
        </p:blipFill>
        <p:spPr>
          <a:xfrm>
            <a:off x="0" y="1191624"/>
            <a:ext cx="12192000" cy="20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60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2BA8FAF9-91BE-C941-D616-450713E90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20"/>
            <a:ext cx="12192000" cy="693892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B5BF7AE-C7E3-D52A-1A64-500D8E2D00F0}"/>
              </a:ext>
            </a:extLst>
          </p:cNvPr>
          <p:cNvSpPr txBox="1"/>
          <p:nvPr/>
        </p:nvSpPr>
        <p:spPr>
          <a:xfrm>
            <a:off x="482824" y="710154"/>
            <a:ext cx="238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82A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OBRIGADA</a:t>
            </a:r>
            <a:endParaRPr lang="pt-BR" sz="3600" dirty="0">
              <a:solidFill>
                <a:srgbClr val="0082A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9D92FD8-00ED-5C97-8A40-0C6A13E820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17" t="37524" r="55843" b="45134"/>
          <a:stretch/>
        </p:blipFill>
        <p:spPr>
          <a:xfrm>
            <a:off x="482824" y="1813691"/>
            <a:ext cx="4483314" cy="248681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98EE49B2-4DB9-AECE-CB64-A1B110305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040" y="4953243"/>
            <a:ext cx="123759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8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4985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Propostas organizadas e/ou acompanhamento pela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8C376199-75DD-AF68-F440-232A0923D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047963"/>
              </p:ext>
            </p:extLst>
          </p:nvPr>
        </p:nvGraphicFramePr>
        <p:xfrm>
          <a:off x="480433" y="2036909"/>
          <a:ext cx="11514247" cy="360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658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4985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Propostas organizadas e/ou acompanhamento pela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F0189CBE-95D1-171C-B0CE-0D67255CD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096666"/>
              </p:ext>
            </p:extLst>
          </p:nvPr>
        </p:nvGraphicFramePr>
        <p:xfrm>
          <a:off x="765860" y="1826613"/>
          <a:ext cx="10482942" cy="427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3440A24-3BB6-8251-7839-6DD04C3B22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54189" y="3483979"/>
            <a:ext cx="1169541" cy="7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2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345125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Objetivos da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555A8ED-BF64-98DC-246A-0F86DB6265F3}"/>
              </a:ext>
            </a:extLst>
          </p:cNvPr>
          <p:cNvSpPr txBox="1"/>
          <p:nvPr/>
        </p:nvSpPr>
        <p:spPr>
          <a:xfrm>
            <a:off x="380789" y="1326717"/>
            <a:ext cx="1143042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Atuar junto às organizações governamentais e da sociedade civil, dando visibilidade as políticas publicas, em defesa do SUS, com foco na TB, considerando seus aspectos políticos e técnicos, fortalecendo a mobilização social e o monitoramento e avaliação;</a:t>
            </a: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Promover a participação de profissionais e representantes da sociedade civil envolvidos no controle da TB nos Comitês e proporcionar troca de experiências entre eles;</a:t>
            </a: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Monitorar e avaliar a situação epidemiológica e operacional das ações de controle da TB em relação às metas pactuadas a nível nacional/estadual/municipal, de acordo com as diretrizes do PNCT (Ministério da Saúde);</a:t>
            </a: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Socializar as informações produzidas para o controle da TB, com os profissionais de saúde e representantes da sociedade civil;</a:t>
            </a: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Estimular e assessorar a criação de Comitês nos estados que ainda não possuem essa instância formalizada.</a:t>
            </a:r>
          </a:p>
        </p:txBody>
      </p:sp>
    </p:spTree>
    <p:extLst>
      <p:ext uri="{BB962C8B-B14F-4D97-AF65-F5344CB8AC3E}">
        <p14:creationId xmlns:p14="http://schemas.microsoft.com/office/powerpoint/2010/main" val="41153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Como a Rede se organiza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527DED5-AD41-F9CC-78CA-736CDE5870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52" t="14395" r="28892" b="8860"/>
          <a:stretch/>
        </p:blipFill>
        <p:spPr>
          <a:xfrm>
            <a:off x="736920" y="1179680"/>
            <a:ext cx="5359080" cy="526313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E6B7711-BD27-EEE8-B2CB-289858E3E77C}"/>
              </a:ext>
            </a:extLst>
          </p:cNvPr>
          <p:cNvSpPr txBox="1"/>
          <p:nvPr/>
        </p:nvSpPr>
        <p:spPr>
          <a:xfrm>
            <a:off x="6809776" y="4977927"/>
            <a:ext cx="4764908" cy="1122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B496B"/>
                </a:solidFill>
              </a:rPr>
              <a:t>Assembleias estaduais/metropolitanas</a:t>
            </a:r>
          </a:p>
          <a:p>
            <a:pPr marL="285750" indent="-285750" algn="just">
              <a:lnSpc>
                <a:spcPct val="20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B496B"/>
                </a:solidFill>
              </a:rPr>
              <a:t>Assembleias nacionais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979AE600-40F8-6F85-A9CD-862156636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320315"/>
              </p:ext>
            </p:extLst>
          </p:nvPr>
        </p:nvGraphicFramePr>
        <p:xfrm>
          <a:off x="6682452" y="1880073"/>
          <a:ext cx="4764909" cy="306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005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21225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Atribuições do Comitê Gestor Nacional | MS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="" xmlns:a16="http://schemas.microsoft.com/office/drawing/2014/main" id="{C8B4A5E9-8D54-75D8-7BEE-F6A46B5E6F84}"/>
              </a:ext>
            </a:extLst>
          </p:cNvPr>
          <p:cNvSpPr>
            <a:spLocks noGrp="1"/>
          </p:cNvSpPr>
          <p:nvPr/>
        </p:nvSpPr>
        <p:spPr>
          <a:xfrm>
            <a:off x="394517" y="2238778"/>
            <a:ext cx="2943488" cy="37210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Apoiar técnica e politicamente o trabalho desenvolvido pelos Comitês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Financiara a realização de reuniões e assembleias </a:t>
            </a:r>
            <a:endParaRPr lang="pt-BR" dirty="0">
              <a:solidFill>
                <a:srgbClr val="1A5D7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dirty="0">
              <a:solidFill>
                <a:srgbClr val="1A5D7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Auxiliar tecnicamente as estratégias de comunicação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="" xmlns:a16="http://schemas.microsoft.com/office/drawing/2014/main" id="{2DF066E4-C282-2568-4C90-03AFFE75DDC1}"/>
              </a:ext>
            </a:extLst>
          </p:cNvPr>
          <p:cNvSpPr txBox="1">
            <a:spLocks/>
          </p:cNvSpPr>
          <p:nvPr/>
        </p:nvSpPr>
        <p:spPr>
          <a:xfrm>
            <a:off x="4106406" y="1344558"/>
            <a:ext cx="7691077" cy="519630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BR" sz="1500" dirty="0"/>
              <a:t>I</a:t>
            </a:r>
            <a:r>
              <a:rPr lang="pt-BR" sz="1500" dirty="0">
                <a:ea typeface="+mn-lt"/>
                <a:cs typeface="+mn-lt"/>
              </a:rPr>
              <a:t> – Garantir o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cumprimento das disposições contidas neste Regimento</a:t>
            </a:r>
            <a:r>
              <a:rPr lang="pt-BR" sz="1500" dirty="0">
                <a:ea typeface="+mn-lt"/>
                <a:cs typeface="+mn-lt"/>
              </a:rPr>
              <a:t>; </a:t>
            </a:r>
            <a:endParaRPr lang="pt-BR" sz="1500" dirty="0">
              <a:ea typeface="Roboto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II – Convocar os membros dos Comitês para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as Assembleias e outras reuniões</a:t>
            </a:r>
            <a:r>
              <a:rPr lang="pt-BR" sz="1500" dirty="0">
                <a:ea typeface="+mn-lt"/>
                <a:cs typeface="+mn-lt"/>
              </a:rPr>
              <a:t>; 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III – Disponibilizar para os membros da Rede Brasileira de Comitês para o controle da Tuberculose,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informações relativas às ações de mobilização, </a:t>
            </a:r>
            <a:r>
              <a:rPr lang="pt-BR" sz="1500" b="1" dirty="0" err="1">
                <a:solidFill>
                  <a:srgbClr val="EEC544"/>
                </a:solidFill>
                <a:ea typeface="+mn-lt"/>
                <a:cs typeface="+mn-lt"/>
              </a:rPr>
              <a:t>advocacy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, comunicação social, monitoramento e avaliação</a:t>
            </a:r>
            <a:r>
              <a:rPr lang="pt-BR" sz="1500" dirty="0">
                <a:ea typeface="+mn-lt"/>
                <a:cs typeface="+mn-lt"/>
              </a:rPr>
              <a:t>; 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IV -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Redigir, editar, disponibilizar e conservar as atas e outros registros </a:t>
            </a:r>
            <a:r>
              <a:rPr lang="pt-BR" sz="1500" dirty="0">
                <a:ea typeface="+mn-lt"/>
                <a:cs typeface="+mn-lt"/>
              </a:rPr>
              <a:t>das ações da Rede Brasileira de Comitês para o Controle da Tuberculose e a eles anexados a lista de presença dos participantes;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V – Receber planos, relatórios de execução, prestação de contas e outros documentos originários dos Comitês para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ciência, análise e considerações</a:t>
            </a:r>
            <a:r>
              <a:rPr lang="pt-BR" sz="1500" dirty="0">
                <a:ea typeface="+mn-lt"/>
                <a:cs typeface="+mn-lt"/>
              </a:rPr>
              <a:t>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VI - Promover </a:t>
            </a:r>
            <a:r>
              <a:rPr lang="pt-BR" sz="1500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implementação das deliberações </a:t>
            </a:r>
            <a:r>
              <a:rPr lang="pt-BR" sz="1500" dirty="0">
                <a:ea typeface="+mn-lt"/>
                <a:cs typeface="+mn-lt"/>
              </a:rPr>
              <a:t>da Assembleia Nacional;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VII -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Monitorar o cumprimento dos compromissos </a:t>
            </a:r>
            <a:r>
              <a:rPr lang="pt-BR" sz="1500" dirty="0">
                <a:ea typeface="+mn-lt"/>
                <a:cs typeface="+mn-lt"/>
              </a:rPr>
              <a:t>assumidos em Assembleia; </a:t>
            </a:r>
            <a:r>
              <a:rPr lang="pt-BR" sz="1500" dirty="0"/>
              <a:t>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VIII –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Aprovar a inclusão e exclusão de membros </a:t>
            </a:r>
            <a:r>
              <a:rPr lang="pt-BR" sz="1500" dirty="0">
                <a:ea typeface="+mn-lt"/>
                <a:cs typeface="+mn-lt"/>
              </a:rPr>
              <a:t>na Rede Brasileira de Comitês para o Controle da Tuberculose em conformidade com os critérios definidos neste Regimento;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IX – Desempenhar funções e executar outras atribuições que lhe sejam delegadas pela Rede Brasileira de Comitês para o Controle da Tuberculose,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representando-a junto ao governo federal, aos governos estaduais e municipais, entidades não-governamentais e outras instâncias que se fizerem necessárias.</a:t>
            </a:r>
            <a:endParaRPr lang="pt-BR" sz="1500" dirty="0">
              <a:solidFill>
                <a:srgbClr val="EEC544"/>
              </a:solidFill>
              <a:ea typeface="Roboto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="" xmlns:a16="http://schemas.microsoft.com/office/drawing/2014/main" id="{FA30CA8F-9619-03BE-F840-06D1995CCEB1}"/>
              </a:ext>
            </a:extLst>
          </p:cNvPr>
          <p:cNvCxnSpPr>
            <a:cxnSpLocks/>
          </p:cNvCxnSpPr>
          <p:nvPr/>
        </p:nvCxnSpPr>
        <p:spPr>
          <a:xfrm flipV="1">
            <a:off x="3767200" y="1430266"/>
            <a:ext cx="0" cy="4964175"/>
          </a:xfrm>
          <a:prstGeom prst="line">
            <a:avLst/>
          </a:prstGeom>
          <a:ln w="28575">
            <a:solidFill>
              <a:srgbClr val="EEC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lagem: Vertical 14">
            <a:extLst>
              <a:ext uri="{FF2B5EF4-FFF2-40B4-BE49-F238E27FC236}">
                <a16:creationId xmlns="" xmlns:a16="http://schemas.microsoft.com/office/drawing/2014/main" id="{46E8C4CE-A33A-DCC2-DC6A-5CDA79D11B1D}"/>
              </a:ext>
            </a:extLst>
          </p:cNvPr>
          <p:cNvSpPr/>
          <p:nvPr/>
        </p:nvSpPr>
        <p:spPr>
          <a:xfrm>
            <a:off x="4935587" y="1536866"/>
            <a:ext cx="5817294" cy="4671344"/>
          </a:xfrm>
          <a:prstGeom prst="verticalScroll">
            <a:avLst>
              <a:gd name="adj" fmla="val 13430"/>
            </a:avLst>
          </a:prstGeom>
          <a:solidFill>
            <a:srgbClr val="1A5D7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16.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Comitê Gestor Nacional deverá reunir-se, ordinariamente, pelo menos duas vezes ao ano, com quórum de pelo menos 50% mais um de representantes.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="" xmlns:a16="http://schemas.microsoft.com/office/drawing/2014/main" id="{A30921F8-89B1-5A85-1BB9-9B331B2CE90D}"/>
              </a:ext>
            </a:extLst>
          </p:cNvPr>
          <p:cNvGrpSpPr/>
          <p:nvPr/>
        </p:nvGrpSpPr>
        <p:grpSpPr>
          <a:xfrm>
            <a:off x="174811" y="898157"/>
            <a:ext cx="3031375" cy="774033"/>
            <a:chOff x="1587915" y="582"/>
            <a:chExt cx="1589078" cy="794539"/>
          </a:xfrm>
          <a:solidFill>
            <a:srgbClr val="1A5D70"/>
          </a:solidFill>
        </p:grpSpPr>
        <p:sp>
          <p:nvSpPr>
            <p:cNvPr id="17" name="Retângulo: Cantos Arredondados 16">
              <a:extLst>
                <a:ext uri="{FF2B5EF4-FFF2-40B4-BE49-F238E27FC236}">
                  <a16:creationId xmlns="" xmlns:a16="http://schemas.microsoft.com/office/drawing/2014/main" id="{A8E634BE-ED56-906C-DAFE-95C335D3E411}"/>
                </a:ext>
              </a:extLst>
            </p:cNvPr>
            <p:cNvSpPr/>
            <p:nvPr/>
          </p:nvSpPr>
          <p:spPr>
            <a:xfrm>
              <a:off x="1587915" y="582"/>
              <a:ext cx="1589078" cy="79453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ângulo: Cantos Arredondados 4">
              <a:extLst>
                <a:ext uri="{FF2B5EF4-FFF2-40B4-BE49-F238E27FC236}">
                  <a16:creationId xmlns="" xmlns:a16="http://schemas.microsoft.com/office/drawing/2014/main" id="{8B236C62-7C18-0FA0-AD00-4C358E1AAF2E}"/>
                </a:ext>
              </a:extLst>
            </p:cNvPr>
            <p:cNvSpPr txBox="1"/>
            <p:nvPr/>
          </p:nvSpPr>
          <p:spPr>
            <a:xfrm>
              <a:off x="1611186" y="23853"/>
              <a:ext cx="1542536" cy="7479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/>
                <a:t>Nacional: 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/>
                <a:t>Executiva Nacional (Comitê Gestor)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0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21225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Atribuições do Comitê Estaduais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="" xmlns:a16="http://schemas.microsoft.com/office/drawing/2014/main" id="{C8B4A5E9-8D54-75D8-7BEE-F6A46B5E6F84}"/>
              </a:ext>
            </a:extLst>
          </p:cNvPr>
          <p:cNvSpPr>
            <a:spLocks noGrp="1"/>
          </p:cNvSpPr>
          <p:nvPr/>
        </p:nvSpPr>
        <p:spPr>
          <a:xfrm>
            <a:off x="545124" y="2193150"/>
            <a:ext cx="11101751" cy="44456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Garantir o cumprimento das pactuações da Rede Brasileira, no nível estadual;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Selecionar os participantes do Comitê Estadual para participação no Comitê Gestor e na Assembleia Geral;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Disponibilizar para os membros dos Comitês Estaduais, as informações relativas às ações para o controle da TB no Brasil;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Promover a implementação das deliberações da Rede Brasileira de Comitês para o Controle da TB em cada estado;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Monitorar o cumprimento dos compromissos assumidos em relação às ações para o controle da TB em seu estado. 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="" xmlns:a16="http://schemas.microsoft.com/office/drawing/2014/main" id="{76F28094-1F65-7CB4-0DB4-D8196780D0CD}"/>
              </a:ext>
            </a:extLst>
          </p:cNvPr>
          <p:cNvGrpSpPr/>
          <p:nvPr/>
        </p:nvGrpSpPr>
        <p:grpSpPr>
          <a:xfrm>
            <a:off x="174809" y="887903"/>
            <a:ext cx="3031375" cy="794539"/>
            <a:chOff x="2898997" y="2271442"/>
            <a:chExt cx="1589078" cy="794539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="" xmlns:a16="http://schemas.microsoft.com/office/drawing/2014/main" id="{D6A6CCA2-8360-C398-5E82-BD7F2893D220}"/>
                </a:ext>
              </a:extLst>
            </p:cNvPr>
            <p:cNvSpPr/>
            <p:nvPr/>
          </p:nvSpPr>
          <p:spPr>
            <a:xfrm>
              <a:off x="2898997" y="2271442"/>
              <a:ext cx="1589078" cy="7945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: Cantos Arredondados 4">
              <a:extLst>
                <a:ext uri="{FF2B5EF4-FFF2-40B4-BE49-F238E27FC236}">
                  <a16:creationId xmlns="" xmlns:a16="http://schemas.microsoft.com/office/drawing/2014/main" id="{526EDF1B-9317-462B-4341-D8BA97CBFA2B}"/>
                </a:ext>
              </a:extLst>
            </p:cNvPr>
            <p:cNvSpPr txBox="1"/>
            <p:nvPr/>
          </p:nvSpPr>
          <p:spPr>
            <a:xfrm>
              <a:off x="2922268" y="2294713"/>
              <a:ext cx="1542536" cy="74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>
                  <a:solidFill>
                    <a:schemeClr val="accent5">
                      <a:lumMod val="50000"/>
                    </a:schemeClr>
                  </a:solidFill>
                </a:rPr>
                <a:t>Estadual: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>
                  <a:solidFill>
                    <a:schemeClr val="accent5">
                      <a:lumMod val="50000"/>
                    </a:schemeClr>
                  </a:solidFill>
                </a:rPr>
                <a:t>Comitês Estaduais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98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21225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Atribuições do Comitê Municipais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="" xmlns:a16="http://schemas.microsoft.com/office/drawing/2014/main" id="{C8B4A5E9-8D54-75D8-7BEE-F6A46B5E6F84}"/>
              </a:ext>
            </a:extLst>
          </p:cNvPr>
          <p:cNvSpPr>
            <a:spLocks noGrp="1"/>
          </p:cNvSpPr>
          <p:nvPr/>
        </p:nvSpPr>
        <p:spPr>
          <a:xfrm>
            <a:off x="731691" y="2272605"/>
            <a:ext cx="10728618" cy="44456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Rede Brasileira de Comitês para o Controle da Tuberculose 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os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Comitês Estaduais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deverão estimular a formação de fóruns ou comitês municipais que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discutam temas relativos às ações de mobilização, </a:t>
            </a:r>
            <a:r>
              <a:rPr kumimoji="0" lang="pt-BR" b="1" i="0" u="none" strike="noStrike" kern="1200" cap="none" spc="0" normalizeH="0" baseline="0" noProof="0" dirty="0" err="1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advocacy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comunicação social, monitoramento e avaliação para o controle da tuberculose nos municípios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4C7E639F-02D8-3273-D6A8-B1D0864BB49C}"/>
              </a:ext>
            </a:extLst>
          </p:cNvPr>
          <p:cNvGrpSpPr/>
          <p:nvPr/>
        </p:nvGrpSpPr>
        <p:grpSpPr>
          <a:xfrm>
            <a:off x="130416" y="870769"/>
            <a:ext cx="3031374" cy="794539"/>
            <a:chOff x="276833" y="2271442"/>
            <a:chExt cx="1589078" cy="79453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="" xmlns:a16="http://schemas.microsoft.com/office/drawing/2014/main" id="{676159DB-A483-070E-5B33-F42A9FC9E541}"/>
                </a:ext>
              </a:extLst>
            </p:cNvPr>
            <p:cNvSpPr/>
            <p:nvPr/>
          </p:nvSpPr>
          <p:spPr>
            <a:xfrm>
              <a:off x="276833" y="2271442"/>
              <a:ext cx="1589078" cy="7945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: Cantos Arredondados 4">
              <a:extLst>
                <a:ext uri="{FF2B5EF4-FFF2-40B4-BE49-F238E27FC236}">
                  <a16:creationId xmlns="" xmlns:a16="http://schemas.microsoft.com/office/drawing/2014/main" id="{F28AA76B-F6EE-B257-9E42-7BC1087357E3}"/>
                </a:ext>
              </a:extLst>
            </p:cNvPr>
            <p:cNvSpPr txBox="1"/>
            <p:nvPr/>
          </p:nvSpPr>
          <p:spPr>
            <a:xfrm>
              <a:off x="300104" y="2294713"/>
              <a:ext cx="1542536" cy="74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>
                  <a:solidFill>
                    <a:schemeClr val="accent5">
                      <a:lumMod val="50000"/>
                    </a:schemeClr>
                  </a:solidFill>
                </a:rPr>
                <a:t>Municipal: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>
                  <a:solidFill>
                    <a:schemeClr val="accent5">
                      <a:lumMod val="50000"/>
                    </a:schemeClr>
                  </a:solidFill>
                </a:rPr>
                <a:t>Comitês ou Fóruns Municipais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913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1590</Words>
  <Application>Microsoft Office PowerPoint</Application>
  <PresentationFormat>Widescreen</PresentationFormat>
  <Paragraphs>312</Paragraphs>
  <Slides>25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Roboto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Milena Hernández Bendicho</dc:creator>
  <cp:lastModifiedBy>Ludmila Cristina do Carmo Tavares</cp:lastModifiedBy>
  <cp:revision>100</cp:revision>
  <dcterms:created xsi:type="dcterms:W3CDTF">2021-09-15T13:32:39Z</dcterms:created>
  <dcterms:modified xsi:type="dcterms:W3CDTF">2022-07-21T16:30:32Z</dcterms:modified>
</cp:coreProperties>
</file>