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7"/>
  </p:notesMasterIdLst>
  <p:sldIdLst>
    <p:sldId id="256" r:id="rId3"/>
    <p:sldId id="4030" r:id="rId4"/>
    <p:sldId id="4026" r:id="rId5"/>
    <p:sldId id="1459" r:id="rId6"/>
    <p:sldId id="4029" r:id="rId7"/>
    <p:sldId id="1447" r:id="rId8"/>
    <p:sldId id="4035" r:id="rId9"/>
    <p:sldId id="4016" r:id="rId10"/>
    <p:sldId id="266" r:id="rId11"/>
    <p:sldId id="268" r:id="rId12"/>
    <p:sldId id="295" r:id="rId13"/>
    <p:sldId id="391" r:id="rId14"/>
    <p:sldId id="392" r:id="rId15"/>
    <p:sldId id="270" r:id="rId16"/>
    <p:sldId id="272" r:id="rId17"/>
    <p:sldId id="271" r:id="rId18"/>
    <p:sldId id="273" r:id="rId19"/>
    <p:sldId id="274" r:id="rId20"/>
    <p:sldId id="277" r:id="rId21"/>
    <p:sldId id="278" r:id="rId22"/>
    <p:sldId id="275" r:id="rId23"/>
    <p:sldId id="381" r:id="rId24"/>
    <p:sldId id="383" r:id="rId25"/>
    <p:sldId id="399" r:id="rId26"/>
    <p:sldId id="384" r:id="rId27"/>
    <p:sldId id="398" r:id="rId28"/>
    <p:sldId id="382" r:id="rId29"/>
    <p:sldId id="380" r:id="rId30"/>
    <p:sldId id="379" r:id="rId31"/>
    <p:sldId id="385" r:id="rId32"/>
    <p:sldId id="386" r:id="rId33"/>
    <p:sldId id="387" r:id="rId34"/>
    <p:sldId id="389" r:id="rId35"/>
    <p:sldId id="390" r:id="rId36"/>
    <p:sldId id="276" r:id="rId37"/>
    <p:sldId id="261" r:id="rId38"/>
    <p:sldId id="378" r:id="rId39"/>
    <p:sldId id="395" r:id="rId40"/>
    <p:sldId id="396" r:id="rId41"/>
    <p:sldId id="397" r:id="rId42"/>
    <p:sldId id="393" r:id="rId43"/>
    <p:sldId id="400" r:id="rId44"/>
    <p:sldId id="394" r:id="rId45"/>
    <p:sldId id="259" r:id="rId4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C544"/>
    <a:srgbClr val="1A5D70"/>
    <a:srgbClr val="1B496B"/>
    <a:srgbClr val="0082A4"/>
    <a:srgbClr val="AED187"/>
    <a:srgbClr val="F18968"/>
    <a:srgbClr val="182F46"/>
    <a:srgbClr val="163D59"/>
    <a:srgbClr val="E94E12"/>
    <a:srgbClr val="2A3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3792" autoAdjust="0"/>
  </p:normalViewPr>
  <p:slideViewPr>
    <p:cSldViewPr snapToGrid="0">
      <p:cViewPr varScale="1">
        <p:scale>
          <a:sx n="61" d="100"/>
          <a:sy n="61" d="100"/>
        </p:scale>
        <p:origin x="102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Sanine" userId="7c6db2e62d8a3564" providerId="LiveId" clId="{4A45A391-6943-41A2-B872-85339E14E229}"/>
    <pc:docChg chg="undo custSel delSld modSld">
      <pc:chgData name="Patricia Sanine" userId="7c6db2e62d8a3564" providerId="LiveId" clId="{4A45A391-6943-41A2-B872-85339E14E229}" dt="2024-11-21T18:36:54.350" v="353" actId="208"/>
      <pc:docMkLst>
        <pc:docMk/>
      </pc:docMkLst>
      <pc:sldChg chg="addSp modSp mod">
        <pc:chgData name="Patricia Sanine" userId="7c6db2e62d8a3564" providerId="LiveId" clId="{4A45A391-6943-41A2-B872-85339E14E229}" dt="2024-11-21T18:16:35.361" v="122" actId="1076"/>
        <pc:sldMkLst>
          <pc:docMk/>
          <pc:sldMk cId="3306618409" sldId="256"/>
        </pc:sldMkLst>
        <pc:spChg chg="add mod">
          <ac:chgData name="Patricia Sanine" userId="7c6db2e62d8a3564" providerId="LiveId" clId="{4A45A391-6943-41A2-B872-85339E14E229}" dt="2024-11-21T18:16:28.131" v="121" actId="1076"/>
          <ac:spMkLst>
            <pc:docMk/>
            <pc:sldMk cId="3306618409" sldId="256"/>
            <ac:spMk id="3" creationId="{3BF2EE7E-CB34-0A2B-77DF-D6141A5DD8FC}"/>
          </ac:spMkLst>
        </pc:spChg>
        <pc:spChg chg="mod">
          <ac:chgData name="Patricia Sanine" userId="7c6db2e62d8a3564" providerId="LiveId" clId="{4A45A391-6943-41A2-B872-85339E14E229}" dt="2024-11-21T18:16:35.361" v="122" actId="1076"/>
          <ac:spMkLst>
            <pc:docMk/>
            <pc:sldMk cId="3306618409" sldId="256"/>
            <ac:spMk id="12" creationId="{4448A173-7AAE-15D4-699C-1FFFABB2C0AC}"/>
          </ac:spMkLst>
        </pc:spChg>
      </pc:sldChg>
      <pc:sldChg chg="addSp modSp mod">
        <pc:chgData name="Patricia Sanine" userId="7c6db2e62d8a3564" providerId="LiveId" clId="{4A45A391-6943-41A2-B872-85339E14E229}" dt="2024-11-21T18:36:54.350" v="353" actId="208"/>
        <pc:sldMkLst>
          <pc:docMk/>
          <pc:sldMk cId="0" sldId="266"/>
        </pc:sldMkLst>
        <pc:spChg chg="mod">
          <ac:chgData name="Patricia Sanine" userId="7c6db2e62d8a3564" providerId="LiveId" clId="{4A45A391-6943-41A2-B872-85339E14E229}" dt="2024-11-21T18:34:37.331" v="287" actId="1076"/>
          <ac:spMkLst>
            <pc:docMk/>
            <pc:sldMk cId="0" sldId="266"/>
            <ac:spMk id="2" creationId="{00000000-0000-0000-0000-000000000000}"/>
          </ac:spMkLst>
        </pc:spChg>
        <pc:spChg chg="add mod">
          <ac:chgData name="Patricia Sanine" userId="7c6db2e62d8a3564" providerId="LiveId" clId="{4A45A391-6943-41A2-B872-85339E14E229}" dt="2024-11-21T18:36:54.350" v="353" actId="208"/>
          <ac:spMkLst>
            <pc:docMk/>
            <pc:sldMk cId="0" sldId="266"/>
            <ac:spMk id="99" creationId="{2A50F9C3-C436-9532-A730-97E48B204292}"/>
          </ac:spMkLst>
        </pc:spChg>
        <pc:picChg chg="add mod">
          <ac:chgData name="Patricia Sanine" userId="7c6db2e62d8a3564" providerId="LiveId" clId="{4A45A391-6943-41A2-B872-85339E14E229}" dt="2024-11-21T18:34:03.145" v="278"/>
          <ac:picMkLst>
            <pc:docMk/>
            <pc:sldMk cId="0" sldId="266"/>
            <ac:picMk id="98" creationId="{08DCD37A-9D9B-095A-AD2A-CDDCF457E2FC}"/>
          </ac:picMkLst>
        </pc:picChg>
        <pc:cxnChg chg="add mod">
          <ac:chgData name="Patricia Sanine" userId="7c6db2e62d8a3564" providerId="LiveId" clId="{4A45A391-6943-41A2-B872-85339E14E229}" dt="2024-11-21T18:34:03.145" v="278"/>
          <ac:cxnSpMkLst>
            <pc:docMk/>
            <pc:sldMk cId="0" sldId="266"/>
            <ac:cxnSpMk id="5" creationId="{E8A1BB4F-7011-F6AC-50B7-3A264C28BA67}"/>
          </ac:cxnSpMkLst>
        </pc:cxnChg>
      </pc:sldChg>
      <pc:sldChg chg="addSp delSp modSp mod">
        <pc:chgData name="Patricia Sanine" userId="7c6db2e62d8a3564" providerId="LiveId" clId="{4A45A391-6943-41A2-B872-85339E14E229}" dt="2024-11-21T18:36:45.809" v="351" actId="208"/>
        <pc:sldMkLst>
          <pc:docMk/>
          <pc:sldMk cId="0" sldId="268"/>
        </pc:sldMkLst>
        <pc:spChg chg="mod">
          <ac:chgData name="Patricia Sanine" userId="7c6db2e62d8a3564" providerId="LiveId" clId="{4A45A391-6943-41A2-B872-85339E14E229}" dt="2024-11-21T18:36:14.220" v="338" actId="14100"/>
          <ac:spMkLst>
            <pc:docMk/>
            <pc:sldMk cId="0" sldId="268"/>
            <ac:spMk id="2" creationId="{00000000-0000-0000-0000-000000000000}"/>
          </ac:spMkLst>
        </pc:spChg>
        <pc:spChg chg="add mod ord">
          <ac:chgData name="Patricia Sanine" userId="7c6db2e62d8a3564" providerId="LiveId" clId="{4A45A391-6943-41A2-B872-85339E14E229}" dt="2024-11-21T18:36:45.809" v="351" actId="208"/>
          <ac:spMkLst>
            <pc:docMk/>
            <pc:sldMk cId="0" sldId="268"/>
            <ac:spMk id="100" creationId="{1C028898-2938-D285-85CB-0C46F73EBE18}"/>
          </ac:spMkLst>
        </pc:spChg>
        <pc:spChg chg="add 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02" creationId="{7CA7B6F6-CD31-EEDE-5F2C-B7920F07639E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04" creationId="{0F5C3994-3668-5216-6E38-E726E5AC5911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05" creationId="{BF00AF9A-D21E-4B8B-64B5-776668D1308F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06" creationId="{C36A4651-9FC2-138C-3820-DA61D0294ED9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07" creationId="{8AFE5BBB-2AF7-73ED-8AE0-9AB352717ED5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08" creationId="{EA8116F7-765A-ED4E-90A6-865C478F5406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09" creationId="{B708287C-EB48-E2C4-8D16-4B6A9E972599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10" creationId="{1CFE1737-A62A-9ABA-95B1-4E6FE5C8C590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11" creationId="{EB4C264C-4056-ADC5-ED23-10BC3D807D1B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12" creationId="{FE3C7890-B6A3-4C85-2144-0EA88CC3F26D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13" creationId="{C94A76AD-6123-22AB-746D-D2F3DD75EDCA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14" creationId="{53816AB3-8317-8084-9943-F3DC8B016E5D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15" creationId="{599D68AC-5C91-D8D4-55A3-70E70502B38B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16" creationId="{3AF2B45E-AF9B-82B7-9ED0-C5FBCC053FD9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17" creationId="{4CA17698-59F6-0A41-9152-DC26D07362F5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18" creationId="{13B032F2-F208-C98F-3C08-463E04D06DB0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19" creationId="{8E7AF17D-AF99-4741-F7A1-8F511B977E90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20" creationId="{AC24EE95-465E-5112-84C5-2F71912FFBB7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21" creationId="{5A737702-B8C1-EC3B-EA39-C16587C4093B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22" creationId="{3E605C15-B7DB-80A8-1196-E25F41C100A2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23" creationId="{8C9CAFE9-B84D-169A-251F-AAA7B87FEC3F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24" creationId="{ADCCB147-BF85-B84B-4131-47A3B5BDEBDD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25" creationId="{4CFF081A-351E-F009-E2D4-31B17FDBFB34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26" creationId="{C6428B43-DAFF-F693-6C4E-BF70936869F9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27" creationId="{6C9C4F06-96AA-3C7E-E0B3-3851C14CC240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28" creationId="{51983FF1-6A1E-EFDB-0E49-6BA1414F018D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29" creationId="{A39C6E20-D7CF-A594-C633-DCAFB7595FEE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30" creationId="{1B78F3E2-5F4D-52F3-54B0-8DE87A36F76F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31" creationId="{14A7CB11-768D-9909-9EAB-BD6369C6017E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32" creationId="{D7F2B0EE-7D0C-B238-0361-B72D7BC74CB3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33" creationId="{D3C14682-2B74-D31E-0820-AECCD22431EB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34" creationId="{B7B68A16-BF69-ABBE-5E10-13501B2CC1D3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35" creationId="{F2565B8C-92C1-5EC0-490C-2193592DAC81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36" creationId="{F5FFD111-74F2-2E21-3FD8-016909E8C544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37" creationId="{5E55A77C-0B6A-3A2C-C508-FAF7902C6674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38" creationId="{1A011747-C78B-332F-BEFD-2F54420B090A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39" creationId="{2D4FB29D-902B-04B5-C0F3-6640438B7C7E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40" creationId="{BBA2FEB3-F785-3139-EA2B-EBE7322980E8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41" creationId="{DBAF5997-B328-2066-B79F-F65EC8BD7075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42" creationId="{81B82AAD-7560-8F28-CC7E-D15D49F4A1F9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43" creationId="{56164303-36F1-C49E-9213-FA08363DA0E4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44" creationId="{A103C4F5-98ED-9D1E-D599-3F0B20994D7B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45" creationId="{0DF3A4A9-19CB-7CB0-B62A-602636F44F1E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46" creationId="{1BA6D653-E2B2-7A9B-A5BB-E268ED35468E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47" creationId="{16D0554B-719E-9947-32FE-06574EC90DBB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48" creationId="{4098F149-7855-8200-CDDC-1EF05123FC32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49" creationId="{AB99B5FC-E5C5-4D79-E3CF-F90CCB57B092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50" creationId="{10F5A9FD-9DBC-89A7-AF54-335FC468AB6C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51" creationId="{5D0562CE-B9C8-CE4E-CCF6-796BE92B9D4B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52" creationId="{E84C67BD-A591-4FC4-69CB-0EAAC12D65AE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53" creationId="{B5306C77-2D8A-78D8-C2C9-DFD87EE4EE25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54" creationId="{5836F9AE-5C09-E9C1-FE85-8C7D11491268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55" creationId="{77482556-5F76-A3FA-9BC7-7D0D1E95A568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56" creationId="{F2D3F54E-68B6-65CF-D94C-993903A8FD2D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57" creationId="{C4150446-0ACB-534E-238F-680F008D4E4A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58" creationId="{A3DD60E5-C746-083D-88E9-6DD6862C96A3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59" creationId="{96A5B785-492F-103D-D2EC-BEB6B54B9810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60" creationId="{718634C2-4244-D7B4-3754-6B83CEE7D919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61" creationId="{7745B9DE-DE89-A6DB-B900-27F74209CE85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62" creationId="{13A03C7A-1925-A116-3085-D7CD735AB52F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63" creationId="{4084EC0E-0160-68C3-D0DB-8A51853396FF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64" creationId="{4F4AE960-7FD0-B51E-EECA-EEB74A7C07D4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65" creationId="{286D176A-6321-2A04-725F-2A72210EE511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66" creationId="{D0711183-3C79-AAB4-EE0A-1263B5E60BF8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67" creationId="{622E7C93-3388-D49D-9751-18A011393117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68" creationId="{BD31AE53-4A84-2DC5-9946-2DFB42D7A243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69" creationId="{9FBA5F9F-B6CA-377F-64EC-F173380F55FB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70" creationId="{EA57169F-DBA5-5D9E-CD09-45DBAC0C0683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71" creationId="{02B3BC22-7F04-E153-06C3-C9A9399C399D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72" creationId="{DC3DFFDF-FD09-C731-7380-59D4A9E7EBFE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73" creationId="{8DCC8ACB-011E-984F-BD01-2BC4A06B20C6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74" creationId="{15DF752F-F898-0D87-F7A6-6BE3767DFEFC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75" creationId="{339D5EAB-43F3-3757-9281-8C4D290594B0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76" creationId="{A4EACD6C-7EC0-9FC7-1A4E-039A390ED510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77" creationId="{C4198B4B-E04F-3164-CE8D-2AD24580ED31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78" creationId="{A3196923-7A15-250B-2334-43E5F3CF8442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79" creationId="{98A4A16A-7DF9-A3FD-1ECF-377335A3ACC0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80" creationId="{3E4248EF-87B0-9201-CFEE-511387534373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81" creationId="{25ADD395-D310-93C7-B8D3-89CF105F9A78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82" creationId="{D74A37EA-E2E7-E67B-E355-0BC54BEA4520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83" creationId="{F7F94383-8F85-DE66-840B-939AA17A9A1B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84" creationId="{D3FF8B44-5828-1506-48EA-448161B12E12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85" creationId="{34E5875D-A01B-ADA7-D143-883F86F323D4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86" creationId="{1E6A343D-DD40-90CC-9FF2-F46C97B078A4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87" creationId="{D6735299-ADA3-6CDC-AFBC-864C1B8B1578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88" creationId="{8B31AFF6-F8C3-FB77-F7BD-C0EAF3840BF4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89" creationId="{54263B62-50BD-6EFF-8B94-FE95FC3256A9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90" creationId="{D55E3AA8-CAA1-3C1A-AE7E-46B873455C8B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91" creationId="{D2F9A438-E256-9292-E4BC-7F1790CE1D9F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92" creationId="{39BF240D-E622-075D-6B90-ED516D7486F0}"/>
          </ac:spMkLst>
        </pc:spChg>
        <pc:spChg chg="mod">
          <ac:chgData name="Patricia Sanine" userId="7c6db2e62d8a3564" providerId="LiveId" clId="{4A45A391-6943-41A2-B872-85339E14E229}" dt="2024-11-21T18:35:48.243" v="296"/>
          <ac:spMkLst>
            <pc:docMk/>
            <pc:sldMk cId="0" sldId="268"/>
            <ac:spMk id="193" creationId="{D4D64752-7F63-209C-A67E-EEF9B6F1529A}"/>
          </ac:spMkLst>
        </pc:spChg>
        <pc:grpChg chg="add mod">
          <ac:chgData name="Patricia Sanine" userId="7c6db2e62d8a3564" providerId="LiveId" clId="{4A45A391-6943-41A2-B872-85339E14E229}" dt="2024-11-21T18:35:48.243" v="296"/>
          <ac:grpSpMkLst>
            <pc:docMk/>
            <pc:sldMk cId="0" sldId="268"/>
            <ac:grpSpMk id="103" creationId="{4D8CAC63-D1D4-67CA-A282-43BF165A652E}"/>
          </ac:grpSpMkLst>
        </pc:grpChg>
        <pc:picChg chg="add mod">
          <ac:chgData name="Patricia Sanine" userId="7c6db2e62d8a3564" providerId="LiveId" clId="{4A45A391-6943-41A2-B872-85339E14E229}" dt="2024-11-21T18:34:06.865" v="279"/>
          <ac:picMkLst>
            <pc:docMk/>
            <pc:sldMk cId="0" sldId="268"/>
            <ac:picMk id="99" creationId="{99F71949-59BA-7925-D0C1-70D69BDE1EBD}"/>
          </ac:picMkLst>
        </pc:picChg>
        <pc:cxnChg chg="add mod">
          <ac:chgData name="Patricia Sanine" userId="7c6db2e62d8a3564" providerId="LiveId" clId="{4A45A391-6943-41A2-B872-85339E14E229}" dt="2024-11-21T18:34:06.865" v="279"/>
          <ac:cxnSpMkLst>
            <pc:docMk/>
            <pc:sldMk cId="0" sldId="268"/>
            <ac:cxnSpMk id="5" creationId="{B7C30785-BD0A-E667-697F-6E43C570DEF9}"/>
          </ac:cxnSpMkLst>
        </pc:cxnChg>
      </pc:sldChg>
      <pc:sldChg chg="addSp delSp modSp mod">
        <pc:chgData name="Patricia Sanine" userId="7c6db2e62d8a3564" providerId="LiveId" clId="{4A45A391-6943-41A2-B872-85339E14E229}" dt="2024-11-21T18:25:14.689" v="165" actId="207"/>
        <pc:sldMkLst>
          <pc:docMk/>
          <pc:sldMk cId="4281380400" sldId="295"/>
        </pc:sldMkLst>
        <pc:spChg chg="add mod">
          <ac:chgData name="Patricia Sanine" userId="7c6db2e62d8a3564" providerId="LiveId" clId="{4A45A391-6943-41A2-B872-85339E14E229}" dt="2024-11-21T18:24:31.108" v="155" actId="1076"/>
          <ac:spMkLst>
            <pc:docMk/>
            <pc:sldMk cId="4281380400" sldId="295"/>
            <ac:spMk id="10" creationId="{31C33A9B-F317-6FFC-111D-E63BA08377CA}"/>
          </ac:spMkLst>
        </pc:spChg>
        <pc:spChg chg="add mod">
          <ac:chgData name="Patricia Sanine" userId="7c6db2e62d8a3564" providerId="LiveId" clId="{4A45A391-6943-41A2-B872-85339E14E229}" dt="2024-11-21T18:25:14.689" v="165" actId="207"/>
          <ac:spMkLst>
            <pc:docMk/>
            <pc:sldMk cId="4281380400" sldId="295"/>
            <ac:spMk id="11" creationId="{B54205D7-9DAE-2CF5-264D-A28A03CC9D7A}"/>
          </ac:spMkLst>
        </pc:spChg>
        <pc:grpChg chg="mod">
          <ac:chgData name="Patricia Sanine" userId="7c6db2e62d8a3564" providerId="LiveId" clId="{4A45A391-6943-41A2-B872-85339E14E229}" dt="2024-11-21T18:24:27.991" v="154" actId="1076"/>
          <ac:grpSpMkLst>
            <pc:docMk/>
            <pc:sldMk cId="4281380400" sldId="295"/>
            <ac:grpSpMk id="9" creationId="{3DF7A622-B451-B954-3E80-830A0E1F7A22}"/>
          </ac:grpSpMkLst>
        </pc:grpChg>
        <pc:picChg chg="mod modCrop">
          <ac:chgData name="Patricia Sanine" userId="7c6db2e62d8a3564" providerId="LiveId" clId="{4A45A391-6943-41A2-B872-85339E14E229}" dt="2024-11-21T18:24:58.704" v="161" actId="732"/>
          <ac:picMkLst>
            <pc:docMk/>
            <pc:sldMk cId="4281380400" sldId="295"/>
            <ac:picMk id="5" creationId="{00000000-0000-0000-0000-000000000000}"/>
          </ac:picMkLst>
        </pc:picChg>
      </pc:sldChg>
      <pc:sldChg chg="modSp del mod">
        <pc:chgData name="Patricia Sanine" userId="7c6db2e62d8a3564" providerId="LiveId" clId="{4A45A391-6943-41A2-B872-85339E14E229}" dt="2024-11-21T18:18:48.979" v="124" actId="2696"/>
        <pc:sldMkLst>
          <pc:docMk/>
          <pc:sldMk cId="133256308" sldId="1446"/>
        </pc:sldMkLst>
      </pc:sldChg>
      <pc:sldChg chg="addSp modSp mod">
        <pc:chgData name="Patricia Sanine" userId="7c6db2e62d8a3564" providerId="LiveId" clId="{4A45A391-6943-41A2-B872-85339E14E229}" dt="2024-11-21T18:33:22.464" v="267"/>
        <pc:sldMkLst>
          <pc:docMk/>
          <pc:sldMk cId="2338309382" sldId="1447"/>
        </pc:sldMkLst>
        <pc:spChg chg="mod">
          <ac:chgData name="Patricia Sanine" userId="7c6db2e62d8a3564" providerId="LiveId" clId="{4A45A391-6943-41A2-B872-85339E14E229}" dt="2024-11-21T18:22:18.144" v="144" actId="207"/>
          <ac:spMkLst>
            <pc:docMk/>
            <pc:sldMk cId="2338309382" sldId="1447"/>
            <ac:spMk id="5" creationId="{549AE509-69C4-74B8-D836-CC8BD9FF5FCF}"/>
          </ac:spMkLst>
        </pc:spChg>
        <pc:spChg chg="mod">
          <ac:chgData name="Patricia Sanine" userId="7c6db2e62d8a3564" providerId="LiveId" clId="{4A45A391-6943-41A2-B872-85339E14E229}" dt="2024-11-21T18:22:26.885" v="145" actId="207"/>
          <ac:spMkLst>
            <pc:docMk/>
            <pc:sldMk cId="2338309382" sldId="1447"/>
            <ac:spMk id="9" creationId="{B10A223F-3564-9BA4-3D84-F8BCA48757E5}"/>
          </ac:spMkLst>
        </pc:spChg>
        <pc:spChg chg="mod">
          <ac:chgData name="Patricia Sanine" userId="7c6db2e62d8a3564" providerId="LiveId" clId="{4A45A391-6943-41A2-B872-85339E14E229}" dt="2024-11-21T18:22:26.885" v="145" actId="207"/>
          <ac:spMkLst>
            <pc:docMk/>
            <pc:sldMk cId="2338309382" sldId="1447"/>
            <ac:spMk id="10" creationId="{DFA30426-4E13-9A79-200A-94458A4B32DD}"/>
          </ac:spMkLst>
        </pc:spChg>
        <pc:picChg chg="add mod">
          <ac:chgData name="Patricia Sanine" userId="7c6db2e62d8a3564" providerId="LiveId" clId="{4A45A391-6943-41A2-B872-85339E14E229}" dt="2024-11-21T18:33:22.464" v="267"/>
          <ac:picMkLst>
            <pc:docMk/>
            <pc:sldMk cId="2338309382" sldId="1447"/>
            <ac:picMk id="4" creationId="{319DA325-21BD-3F10-9006-199F52B2F817}"/>
          </ac:picMkLst>
        </pc:picChg>
        <pc:cxnChg chg="add mod">
          <ac:chgData name="Patricia Sanine" userId="7c6db2e62d8a3564" providerId="LiveId" clId="{4A45A391-6943-41A2-B872-85339E14E229}" dt="2024-11-21T18:33:22.464" v="267"/>
          <ac:cxnSpMkLst>
            <pc:docMk/>
            <pc:sldMk cId="2338309382" sldId="1447"/>
            <ac:cxnSpMk id="3" creationId="{0A3C9019-53A2-F7DE-B566-9839FC160B84}"/>
          </ac:cxnSpMkLst>
        </pc:cxnChg>
      </pc:sldChg>
      <pc:sldChg chg="addSp delSp modSp mod">
        <pc:chgData name="Patricia Sanine" userId="7c6db2e62d8a3564" providerId="LiveId" clId="{4A45A391-6943-41A2-B872-85339E14E229}" dt="2024-11-21T18:33:18.906" v="266" actId="1076"/>
        <pc:sldMkLst>
          <pc:docMk/>
          <pc:sldMk cId="107092888" sldId="1459"/>
        </pc:sldMkLst>
        <pc:spChg chg="mod">
          <ac:chgData name="Patricia Sanine" userId="7c6db2e62d8a3564" providerId="LiveId" clId="{4A45A391-6943-41A2-B872-85339E14E229}" dt="2024-11-21T18:19:54.757" v="130" actId="207"/>
          <ac:spMkLst>
            <pc:docMk/>
            <pc:sldMk cId="107092888" sldId="1459"/>
            <ac:spMk id="6" creationId="{3B0EFAE2-9C45-206E-48BC-A8B8A01DFC06}"/>
          </ac:spMkLst>
        </pc:spChg>
        <pc:spChg chg="mod">
          <ac:chgData name="Patricia Sanine" userId="7c6db2e62d8a3564" providerId="LiveId" clId="{4A45A391-6943-41A2-B872-85339E14E229}" dt="2024-11-21T18:19:54.757" v="130" actId="207"/>
          <ac:spMkLst>
            <pc:docMk/>
            <pc:sldMk cId="107092888" sldId="1459"/>
            <ac:spMk id="7" creationId="{53F7675C-EB17-1E81-6BE1-B59A45507389}"/>
          </ac:spMkLst>
        </pc:spChg>
        <pc:spChg chg="mod">
          <ac:chgData name="Patricia Sanine" userId="7c6db2e62d8a3564" providerId="LiveId" clId="{4A45A391-6943-41A2-B872-85339E14E229}" dt="2024-11-21T18:19:54.757" v="130" actId="207"/>
          <ac:spMkLst>
            <pc:docMk/>
            <pc:sldMk cId="107092888" sldId="1459"/>
            <ac:spMk id="11" creationId="{C65A6E7F-CF6A-3A4C-9348-4E5098B7C53A}"/>
          </ac:spMkLst>
        </pc:spChg>
        <pc:grpChg chg="mod">
          <ac:chgData name="Patricia Sanine" userId="7c6db2e62d8a3564" providerId="LiveId" clId="{4A45A391-6943-41A2-B872-85339E14E229}" dt="2024-11-21T18:33:18.906" v="266" actId="1076"/>
          <ac:grpSpMkLst>
            <pc:docMk/>
            <pc:sldMk cId="107092888" sldId="1459"/>
            <ac:grpSpMk id="9" creationId="{11B9DE3E-6AB6-8737-E462-052F89CE3254}"/>
          </ac:grpSpMkLst>
        </pc:grpChg>
        <pc:picChg chg="add mod">
          <ac:chgData name="Patricia Sanine" userId="7c6db2e62d8a3564" providerId="LiveId" clId="{4A45A391-6943-41A2-B872-85339E14E229}" dt="2024-11-21T18:19:29.443" v="125"/>
          <ac:picMkLst>
            <pc:docMk/>
            <pc:sldMk cId="107092888" sldId="1459"/>
            <ac:picMk id="3" creationId="{DC95F1D7-8143-26CA-CC25-69C0B0DA00FC}"/>
          </ac:picMkLst>
        </pc:picChg>
        <pc:cxnChg chg="add mod">
          <ac:chgData name="Patricia Sanine" userId="7c6db2e62d8a3564" providerId="LiveId" clId="{4A45A391-6943-41A2-B872-85339E14E229}" dt="2024-11-21T18:19:29.443" v="125"/>
          <ac:cxnSpMkLst>
            <pc:docMk/>
            <pc:sldMk cId="107092888" sldId="1459"/>
            <ac:cxnSpMk id="2" creationId="{8795A4D2-CBFF-C823-18B9-1A4A9AFD1D9B}"/>
          </ac:cxnSpMkLst>
        </pc:cxnChg>
      </pc:sldChg>
      <pc:sldChg chg="addSp delSp modSp mod addAnim delAnim">
        <pc:chgData name="Patricia Sanine" userId="7c6db2e62d8a3564" providerId="LiveId" clId="{4A45A391-6943-41A2-B872-85339E14E229}" dt="2024-11-21T18:33:59.819" v="277" actId="1076"/>
        <pc:sldMkLst>
          <pc:docMk/>
          <pc:sldMk cId="2629227510" sldId="4016"/>
        </pc:sldMkLst>
        <pc:spChg chg="mod">
          <ac:chgData name="Patricia Sanine" userId="7c6db2e62d8a3564" providerId="LiveId" clId="{4A45A391-6943-41A2-B872-85339E14E229}" dt="2024-11-21T18:33:44.890" v="273" actId="113"/>
          <ac:spMkLst>
            <pc:docMk/>
            <pc:sldMk cId="2629227510" sldId="4016"/>
            <ac:spMk id="2" creationId="{00000000-0000-0000-0000-000000000000}"/>
          </ac:spMkLst>
        </pc:spChg>
        <pc:spChg chg="mod">
          <ac:chgData name="Patricia Sanine" userId="7c6db2e62d8a3564" providerId="LiveId" clId="{4A45A391-6943-41A2-B872-85339E14E229}" dt="2024-11-21T18:33:50.299" v="274" actId="1076"/>
          <ac:spMkLst>
            <pc:docMk/>
            <pc:sldMk cId="2629227510" sldId="4016"/>
            <ac:spMk id="8" creationId="{F5B91462-EE33-226D-DDBE-11D71BAF5DD4}"/>
          </ac:spMkLst>
        </pc:spChg>
        <pc:spChg chg="add del mod">
          <ac:chgData name="Patricia Sanine" userId="7c6db2e62d8a3564" providerId="LiveId" clId="{4A45A391-6943-41A2-B872-85339E14E229}" dt="2024-11-21T18:33:59.819" v="277" actId="1076"/>
          <ac:spMkLst>
            <pc:docMk/>
            <pc:sldMk cId="2629227510" sldId="4016"/>
            <ac:spMk id="10" creationId="{D1B42FFA-08B7-B573-664D-311015035F37}"/>
          </ac:spMkLst>
        </pc:spChg>
        <pc:picChg chg="mod">
          <ac:chgData name="Patricia Sanine" userId="7c6db2e62d8a3564" providerId="LiveId" clId="{4A45A391-6943-41A2-B872-85339E14E229}" dt="2024-11-21T18:33:55.978" v="276" actId="1076"/>
          <ac:picMkLst>
            <pc:docMk/>
            <pc:sldMk cId="2629227510" sldId="4016"/>
            <ac:picMk id="11" creationId="{1FC47E32-C3F3-DE56-457C-B86A30A58634}"/>
          </ac:picMkLst>
        </pc:picChg>
        <pc:picChg chg="add mod">
          <ac:chgData name="Patricia Sanine" userId="7c6db2e62d8a3564" providerId="LiveId" clId="{4A45A391-6943-41A2-B872-85339E14E229}" dt="2024-11-21T18:33:29.118" v="268"/>
          <ac:picMkLst>
            <pc:docMk/>
            <pc:sldMk cId="2629227510" sldId="4016"/>
            <ac:picMk id="14" creationId="{3D5C5D10-AC2C-B192-8F9E-E74AE3548470}"/>
          </ac:picMkLst>
        </pc:picChg>
        <pc:cxnChg chg="add mod">
          <ac:chgData name="Patricia Sanine" userId="7c6db2e62d8a3564" providerId="LiveId" clId="{4A45A391-6943-41A2-B872-85339E14E229}" dt="2024-11-21T18:33:29.118" v="268"/>
          <ac:cxnSpMkLst>
            <pc:docMk/>
            <pc:sldMk cId="2629227510" sldId="4016"/>
            <ac:cxnSpMk id="13" creationId="{21F8EAD4-0476-6117-F691-3DD273230459}"/>
          </ac:cxnSpMkLst>
        </pc:cxnChg>
      </pc:sldChg>
      <pc:sldChg chg="delSp modSp del mod">
        <pc:chgData name="Patricia Sanine" userId="7c6db2e62d8a3564" providerId="LiveId" clId="{4A45A391-6943-41A2-B872-85339E14E229}" dt="2024-11-21T18:25:20.093" v="166" actId="2696"/>
        <pc:sldMkLst>
          <pc:docMk/>
          <pc:sldMk cId="1612356001" sldId="4017"/>
        </pc:sldMkLst>
      </pc:sldChg>
      <pc:sldChg chg="modSp mod">
        <pc:chgData name="Patricia Sanine" userId="7c6db2e62d8a3564" providerId="LiveId" clId="{4A45A391-6943-41A2-B872-85339E14E229}" dt="2024-11-21T18:20:39.385" v="139" actId="1076"/>
        <pc:sldMkLst>
          <pc:docMk/>
          <pc:sldMk cId="388484709" sldId="4026"/>
        </pc:sldMkLst>
        <pc:spChg chg="mod">
          <ac:chgData name="Patricia Sanine" userId="7c6db2e62d8a3564" providerId="LiveId" clId="{4A45A391-6943-41A2-B872-85339E14E229}" dt="2024-11-21T18:20:39.385" v="139" actId="1076"/>
          <ac:spMkLst>
            <pc:docMk/>
            <pc:sldMk cId="388484709" sldId="4026"/>
            <ac:spMk id="2" creationId="{8B260CF9-7EA7-8794-2956-D0898631ADDA}"/>
          </ac:spMkLst>
        </pc:spChg>
        <pc:spChg chg="mod">
          <ac:chgData name="Patricia Sanine" userId="7c6db2e62d8a3564" providerId="LiveId" clId="{4A45A391-6943-41A2-B872-85339E14E229}" dt="2024-11-21T18:20:01.752" v="131" actId="207"/>
          <ac:spMkLst>
            <pc:docMk/>
            <pc:sldMk cId="388484709" sldId="4026"/>
            <ac:spMk id="7" creationId="{83C869E4-3656-D183-34FB-F3061AA488C3}"/>
          </ac:spMkLst>
        </pc:spChg>
        <pc:grpChg chg="mod">
          <ac:chgData name="Patricia Sanine" userId="7c6db2e62d8a3564" providerId="LiveId" clId="{4A45A391-6943-41A2-B872-85339E14E229}" dt="2024-11-21T18:20:34.934" v="138" actId="1076"/>
          <ac:grpSpMkLst>
            <pc:docMk/>
            <pc:sldMk cId="388484709" sldId="4026"/>
            <ac:grpSpMk id="22" creationId="{78DF153F-4FC3-B989-BE13-1A5A730E7C05}"/>
          </ac:grpSpMkLst>
        </pc:grpChg>
        <pc:grpChg chg="mod">
          <ac:chgData name="Patricia Sanine" userId="7c6db2e62d8a3564" providerId="LiveId" clId="{4A45A391-6943-41A2-B872-85339E14E229}" dt="2024-11-21T18:20:34.934" v="138" actId="1076"/>
          <ac:grpSpMkLst>
            <pc:docMk/>
            <pc:sldMk cId="388484709" sldId="4026"/>
            <ac:grpSpMk id="23" creationId="{3C7E98FA-8797-11F6-2124-36951E64732F}"/>
          </ac:grpSpMkLst>
        </pc:grpChg>
        <pc:grpChg chg="mod">
          <ac:chgData name="Patricia Sanine" userId="7c6db2e62d8a3564" providerId="LiveId" clId="{4A45A391-6943-41A2-B872-85339E14E229}" dt="2024-11-21T18:20:34.934" v="138" actId="1076"/>
          <ac:grpSpMkLst>
            <pc:docMk/>
            <pc:sldMk cId="388484709" sldId="4026"/>
            <ac:grpSpMk id="24" creationId="{1C3FC4C9-13B8-3EDD-943E-4EF3648D8848}"/>
          </ac:grpSpMkLst>
        </pc:grpChg>
        <pc:grpChg chg="mod">
          <ac:chgData name="Patricia Sanine" userId="7c6db2e62d8a3564" providerId="LiveId" clId="{4A45A391-6943-41A2-B872-85339E14E229}" dt="2024-11-21T18:20:34.934" v="138" actId="1076"/>
          <ac:grpSpMkLst>
            <pc:docMk/>
            <pc:sldMk cId="388484709" sldId="4026"/>
            <ac:grpSpMk id="25" creationId="{50F40180-DF91-3A30-8DCD-92F2534112C8}"/>
          </ac:grpSpMkLst>
        </pc:grpChg>
      </pc:sldChg>
      <pc:sldChg chg="modSp mod">
        <pc:chgData name="Patricia Sanine" userId="7c6db2e62d8a3564" providerId="LiveId" clId="{4A45A391-6943-41A2-B872-85339E14E229}" dt="2024-11-21T18:21:04.367" v="142" actId="208"/>
        <pc:sldMkLst>
          <pc:docMk/>
          <pc:sldMk cId="504553676" sldId="4029"/>
        </pc:sldMkLst>
        <pc:spChg chg="mod">
          <ac:chgData name="Patricia Sanine" userId="7c6db2e62d8a3564" providerId="LiveId" clId="{4A45A391-6943-41A2-B872-85339E14E229}" dt="2024-11-21T18:21:04.367" v="142" actId="208"/>
          <ac:spMkLst>
            <pc:docMk/>
            <pc:sldMk cId="504553676" sldId="4029"/>
            <ac:spMk id="4" creationId="{166FFB34-5007-24F5-6E2A-D42C9B94F8F4}"/>
          </ac:spMkLst>
        </pc:spChg>
        <pc:spChg chg="mod">
          <ac:chgData name="Patricia Sanine" userId="7c6db2e62d8a3564" providerId="LiveId" clId="{4A45A391-6943-41A2-B872-85339E14E229}" dt="2024-11-21T18:21:04.367" v="142" actId="208"/>
          <ac:spMkLst>
            <pc:docMk/>
            <pc:sldMk cId="504553676" sldId="4029"/>
            <ac:spMk id="5" creationId="{CF24B0F6-F30B-04AE-3030-C773E1913763}"/>
          </ac:spMkLst>
        </pc:spChg>
      </pc:sldChg>
      <pc:sldChg chg="modSp mod">
        <pc:chgData name="Patricia Sanine" userId="7c6db2e62d8a3564" providerId="LiveId" clId="{4A45A391-6943-41A2-B872-85339E14E229}" dt="2024-11-21T18:20:51.144" v="140" actId="207"/>
        <pc:sldMkLst>
          <pc:docMk/>
          <pc:sldMk cId="2372008384" sldId="4030"/>
        </pc:sldMkLst>
        <pc:spChg chg="mod">
          <ac:chgData name="Patricia Sanine" userId="7c6db2e62d8a3564" providerId="LiveId" clId="{4A45A391-6943-41A2-B872-85339E14E229}" dt="2024-11-21T18:20:51.144" v="140" actId="207"/>
          <ac:spMkLst>
            <pc:docMk/>
            <pc:sldMk cId="2372008384" sldId="4030"/>
            <ac:spMk id="3" creationId="{00000000-0000-0000-0000-000000000000}"/>
          </ac:spMkLst>
        </pc:spChg>
        <pc:spChg chg="mod">
          <ac:chgData name="Patricia Sanine" userId="7c6db2e62d8a3564" providerId="LiveId" clId="{4A45A391-6943-41A2-B872-85339E14E229}" dt="2024-11-21T18:20:51.144" v="140" actId="207"/>
          <ac:spMkLst>
            <pc:docMk/>
            <pc:sldMk cId="2372008384" sldId="4030"/>
            <ac:spMk id="12" creationId="{52B9A7DE-B673-C8D1-1B69-79C16F7BA582}"/>
          </ac:spMkLst>
        </pc:spChg>
      </pc:sldChg>
      <pc:sldMasterChg chg="delSldLayout">
        <pc:chgData name="Patricia Sanine" userId="7c6db2e62d8a3564" providerId="LiveId" clId="{4A45A391-6943-41A2-B872-85339E14E229}" dt="2024-11-21T18:25:20.093" v="166" actId="2696"/>
        <pc:sldMasterMkLst>
          <pc:docMk/>
          <pc:sldMasterMk cId="429434171" sldId="2147483648"/>
        </pc:sldMasterMkLst>
        <pc:sldLayoutChg chg="del">
          <pc:chgData name="Patricia Sanine" userId="7c6db2e62d8a3564" providerId="LiveId" clId="{4A45A391-6943-41A2-B872-85339E14E229}" dt="2024-11-21T18:18:48.979" v="124" actId="2696"/>
          <pc:sldLayoutMkLst>
            <pc:docMk/>
            <pc:sldMasterMk cId="429434171" sldId="2147483648"/>
            <pc:sldLayoutMk cId="2060755901" sldId="2147483660"/>
          </pc:sldLayoutMkLst>
        </pc:sldLayoutChg>
        <pc:sldLayoutChg chg="del">
          <pc:chgData name="Patricia Sanine" userId="7c6db2e62d8a3564" providerId="LiveId" clId="{4A45A391-6943-41A2-B872-85339E14E229}" dt="2024-11-21T18:25:20.093" v="166" actId="2696"/>
          <pc:sldLayoutMkLst>
            <pc:docMk/>
            <pc:sldMasterMk cId="429434171" sldId="2147483648"/>
            <pc:sldLayoutMk cId="1539896221" sldId="2147483672"/>
          </pc:sldLayoutMkLst>
        </pc:sldLayoutChg>
      </pc:sldMasterChg>
    </pc:docChg>
  </pc:docChgLst>
  <pc:docChgLst>
    <pc:chgData name="Patricia Sanine" userId="7c6db2e62d8a3564" providerId="LiveId" clId="{133C99ED-E8A5-44EC-99BA-5DF6320B0B3A}"/>
    <pc:docChg chg="undo custSel modSld">
      <pc:chgData name="Patricia Sanine" userId="7c6db2e62d8a3564" providerId="LiveId" clId="{133C99ED-E8A5-44EC-99BA-5DF6320B0B3A}" dt="2025-01-23T12:13:48.555" v="50" actId="729"/>
      <pc:docMkLst>
        <pc:docMk/>
      </pc:docMkLst>
      <pc:sldChg chg="modSp mod">
        <pc:chgData name="Patricia Sanine" userId="7c6db2e62d8a3564" providerId="LiveId" clId="{133C99ED-E8A5-44EC-99BA-5DF6320B0B3A}" dt="2025-01-23T12:12:18.881" v="38" actId="1076"/>
        <pc:sldMkLst>
          <pc:docMk/>
          <pc:sldMk cId="3306618409" sldId="256"/>
        </pc:sldMkLst>
        <pc:spChg chg="mod">
          <ac:chgData name="Patricia Sanine" userId="7c6db2e62d8a3564" providerId="LiveId" clId="{133C99ED-E8A5-44EC-99BA-5DF6320B0B3A}" dt="2025-01-23T12:12:18.881" v="38" actId="1076"/>
          <ac:spMkLst>
            <pc:docMk/>
            <pc:sldMk cId="3306618409" sldId="256"/>
            <ac:spMk id="3" creationId="{3BF2EE7E-CB34-0A2B-77DF-D6141A5DD8FC}"/>
          </ac:spMkLst>
        </pc:spChg>
        <pc:spChg chg="mod">
          <ac:chgData name="Patricia Sanine" userId="7c6db2e62d8a3564" providerId="LiveId" clId="{133C99ED-E8A5-44EC-99BA-5DF6320B0B3A}" dt="2025-01-23T12:11:27.312" v="15" actId="207"/>
          <ac:spMkLst>
            <pc:docMk/>
            <pc:sldMk cId="3306618409" sldId="256"/>
            <ac:spMk id="9" creationId="{9A7A8E5B-8159-3900-E761-CD58CB98954D}"/>
          </ac:spMkLst>
        </pc:spChg>
        <pc:spChg chg="mod">
          <ac:chgData name="Patricia Sanine" userId="7c6db2e62d8a3564" providerId="LiveId" clId="{133C99ED-E8A5-44EC-99BA-5DF6320B0B3A}" dt="2025-01-23T12:12:15.303" v="37" actId="1076"/>
          <ac:spMkLst>
            <pc:docMk/>
            <pc:sldMk cId="3306618409" sldId="256"/>
            <ac:spMk id="12" creationId="{4448A173-7AAE-15D4-699C-1FFFABB2C0AC}"/>
          </ac:spMkLst>
        </pc:spChg>
        <pc:picChg chg="mod">
          <ac:chgData name="Patricia Sanine" userId="7c6db2e62d8a3564" providerId="LiveId" clId="{133C99ED-E8A5-44EC-99BA-5DF6320B0B3A}" dt="2025-01-23T12:12:08.292" v="36" actId="1076"/>
          <ac:picMkLst>
            <pc:docMk/>
            <pc:sldMk cId="3306618409" sldId="256"/>
            <ac:picMk id="18" creationId="{2BA8FAF9-91BE-C941-D616-450713E90E42}"/>
          </ac:picMkLst>
        </pc:picChg>
      </pc:sldChg>
      <pc:sldChg chg="mod modShow">
        <pc:chgData name="Patricia Sanine" userId="7c6db2e62d8a3564" providerId="LiveId" clId="{133C99ED-E8A5-44EC-99BA-5DF6320B0B3A}" dt="2025-01-23T12:12:40.219" v="39" actId="729"/>
        <pc:sldMkLst>
          <pc:docMk/>
          <pc:sldMk cId="3306583057" sldId="270"/>
        </pc:sldMkLst>
      </pc:sldChg>
      <pc:sldChg chg="mod modShow">
        <pc:chgData name="Patricia Sanine" userId="7c6db2e62d8a3564" providerId="LiveId" clId="{133C99ED-E8A5-44EC-99BA-5DF6320B0B3A}" dt="2025-01-23T12:12:52.623" v="40" actId="729"/>
        <pc:sldMkLst>
          <pc:docMk/>
          <pc:sldMk cId="1483725195" sldId="272"/>
        </pc:sldMkLst>
      </pc:sldChg>
      <pc:sldChg chg="mod modShow">
        <pc:chgData name="Patricia Sanine" userId="7c6db2e62d8a3564" providerId="LiveId" clId="{133C99ED-E8A5-44EC-99BA-5DF6320B0B3A}" dt="2025-01-23T12:13:01.054" v="42" actId="729"/>
        <pc:sldMkLst>
          <pc:docMk/>
          <pc:sldMk cId="3069356034" sldId="275"/>
        </pc:sldMkLst>
      </pc:sldChg>
      <pc:sldChg chg="mod modShow">
        <pc:chgData name="Patricia Sanine" userId="7c6db2e62d8a3564" providerId="LiveId" clId="{133C99ED-E8A5-44EC-99BA-5DF6320B0B3A}" dt="2025-01-23T12:13:27.062" v="48" actId="729"/>
        <pc:sldMkLst>
          <pc:docMk/>
          <pc:sldMk cId="1143825801" sldId="276"/>
        </pc:sldMkLst>
      </pc:sldChg>
      <pc:sldChg chg="mod modShow">
        <pc:chgData name="Patricia Sanine" userId="7c6db2e62d8a3564" providerId="LiveId" clId="{133C99ED-E8A5-44EC-99BA-5DF6320B0B3A}" dt="2025-01-23T12:12:58.749" v="41" actId="729"/>
        <pc:sldMkLst>
          <pc:docMk/>
          <pc:sldMk cId="557913256" sldId="278"/>
        </pc:sldMkLst>
      </pc:sldChg>
      <pc:sldChg chg="mod modShow">
        <pc:chgData name="Patricia Sanine" userId="7c6db2e62d8a3564" providerId="LiveId" clId="{133C99ED-E8A5-44EC-99BA-5DF6320B0B3A}" dt="2025-01-23T12:13:05.604" v="43" actId="729"/>
        <pc:sldMkLst>
          <pc:docMk/>
          <pc:sldMk cId="3799036097" sldId="383"/>
        </pc:sldMkLst>
      </pc:sldChg>
      <pc:sldChg chg="mod modShow">
        <pc:chgData name="Patricia Sanine" userId="7c6db2e62d8a3564" providerId="LiveId" clId="{133C99ED-E8A5-44EC-99BA-5DF6320B0B3A}" dt="2025-01-23T12:13:15.444" v="45" actId="729"/>
        <pc:sldMkLst>
          <pc:docMk/>
          <pc:sldMk cId="2224933626" sldId="385"/>
        </pc:sldMkLst>
      </pc:sldChg>
      <pc:sldChg chg="mod modShow">
        <pc:chgData name="Patricia Sanine" userId="7c6db2e62d8a3564" providerId="LiveId" clId="{133C99ED-E8A5-44EC-99BA-5DF6320B0B3A}" dt="2025-01-23T12:13:18.378" v="46" actId="729"/>
        <pc:sldMkLst>
          <pc:docMk/>
          <pc:sldMk cId="4136236321" sldId="386"/>
        </pc:sldMkLst>
      </pc:sldChg>
      <pc:sldChg chg="mod modShow">
        <pc:chgData name="Patricia Sanine" userId="7c6db2e62d8a3564" providerId="LiveId" clId="{133C99ED-E8A5-44EC-99BA-5DF6320B0B3A}" dt="2025-01-23T12:13:21.101" v="47" actId="729"/>
        <pc:sldMkLst>
          <pc:docMk/>
          <pc:sldMk cId="286454789" sldId="387"/>
        </pc:sldMkLst>
      </pc:sldChg>
      <pc:sldChg chg="mod modShow">
        <pc:chgData name="Patricia Sanine" userId="7c6db2e62d8a3564" providerId="LiveId" clId="{133C99ED-E8A5-44EC-99BA-5DF6320B0B3A}" dt="2025-01-23T12:13:33.611" v="49" actId="729"/>
        <pc:sldMkLst>
          <pc:docMk/>
          <pc:sldMk cId="0" sldId="393"/>
        </pc:sldMkLst>
      </pc:sldChg>
      <pc:sldChg chg="mod modShow">
        <pc:chgData name="Patricia Sanine" userId="7c6db2e62d8a3564" providerId="LiveId" clId="{133C99ED-E8A5-44EC-99BA-5DF6320B0B3A}" dt="2025-01-23T12:13:48.555" v="50" actId="729"/>
        <pc:sldMkLst>
          <pc:docMk/>
          <pc:sldMk cId="0" sldId="394"/>
        </pc:sldMkLst>
      </pc:sldChg>
      <pc:sldChg chg="mod modShow">
        <pc:chgData name="Patricia Sanine" userId="7c6db2e62d8a3564" providerId="LiveId" clId="{133C99ED-E8A5-44EC-99BA-5DF6320B0B3A}" dt="2025-01-23T12:13:09.250" v="44" actId="729"/>
        <pc:sldMkLst>
          <pc:docMk/>
          <pc:sldMk cId="119483502" sldId="39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E99528-BF6A-4B2F-9858-4F9C21D06245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74F4AC4A-66A7-4794-AC31-40267804CD72}">
      <dgm:prSet phldrT="[Texto]" custT="1"/>
      <dgm:spPr/>
      <dgm:t>
        <a:bodyPr/>
        <a:lstStyle/>
        <a:p>
          <a:r>
            <a:rPr lang="pt-BR" sz="1600" b="1" dirty="0"/>
            <a:t>2008</a:t>
          </a:r>
        </a:p>
        <a:p>
          <a:endParaRPr lang="pt-BR" sz="1200" dirty="0"/>
        </a:p>
        <a:p>
          <a:r>
            <a:rPr lang="pt-BR" sz="1200" dirty="0"/>
            <a:t>Início do Projeto Fundo Global TB-Brasil </a:t>
          </a:r>
        </a:p>
        <a:p>
          <a:endParaRPr lang="pt-BR" sz="1200" dirty="0"/>
        </a:p>
        <a:p>
          <a:r>
            <a:rPr lang="pt-BR" sz="1200" dirty="0"/>
            <a:t>Criação dos 11 Comitês Metropolitanos para o Controle da Tuberculose</a:t>
          </a:r>
        </a:p>
        <a:p>
          <a:endParaRPr lang="pt-BR" sz="1200" dirty="0"/>
        </a:p>
        <a:p>
          <a:r>
            <a:rPr lang="pt-BR" sz="1200" dirty="0"/>
            <a:t>Formalização do Comitê Metropolitano de São Luís</a:t>
          </a:r>
        </a:p>
      </dgm:t>
    </dgm:pt>
    <dgm:pt modelId="{BE5AA49B-BA88-4B91-91C8-8ECFBB65C02F}" type="parTrans" cxnId="{A7E38EFF-3E03-40F5-A288-DEF9629E178A}">
      <dgm:prSet/>
      <dgm:spPr/>
      <dgm:t>
        <a:bodyPr/>
        <a:lstStyle/>
        <a:p>
          <a:endParaRPr lang="pt-BR"/>
        </a:p>
      </dgm:t>
    </dgm:pt>
    <dgm:pt modelId="{83405BB9-97BF-4E74-A815-42BBB793CB63}" type="sibTrans" cxnId="{A7E38EFF-3E03-40F5-A288-DEF9629E178A}">
      <dgm:prSet/>
      <dgm:spPr/>
      <dgm:t>
        <a:bodyPr/>
        <a:lstStyle/>
        <a:p>
          <a:endParaRPr lang="pt-BR"/>
        </a:p>
      </dgm:t>
    </dgm:pt>
    <dgm:pt modelId="{730121F1-71EA-4719-B4AE-89F0FEBB37D3}">
      <dgm:prSet phldrT="[Texto]" custT="1"/>
      <dgm:spPr/>
      <dgm:t>
        <a:bodyPr/>
        <a:lstStyle/>
        <a:p>
          <a:r>
            <a:rPr lang="pt-BR" sz="1600" b="1" dirty="0"/>
            <a:t>2012</a:t>
          </a:r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  <a:p>
          <a:r>
            <a:rPr lang="pt-BR" sz="1200" dirty="0"/>
            <a:t>Criação da Rede Brasileira</a:t>
          </a:r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</dgm:t>
    </dgm:pt>
    <dgm:pt modelId="{7BC419D3-5357-4852-9E54-DC946754438B}" type="parTrans" cxnId="{88C35C7E-89FF-4A77-90FD-9762BEDD9EF3}">
      <dgm:prSet/>
      <dgm:spPr/>
      <dgm:t>
        <a:bodyPr/>
        <a:lstStyle/>
        <a:p>
          <a:endParaRPr lang="pt-BR"/>
        </a:p>
      </dgm:t>
    </dgm:pt>
    <dgm:pt modelId="{5220050F-64B5-4C9D-88AD-E5C2C2CCDF1B}" type="sibTrans" cxnId="{88C35C7E-89FF-4A77-90FD-9762BEDD9EF3}">
      <dgm:prSet/>
      <dgm:spPr/>
      <dgm:t>
        <a:bodyPr/>
        <a:lstStyle/>
        <a:p>
          <a:endParaRPr lang="pt-BR"/>
        </a:p>
      </dgm:t>
    </dgm:pt>
    <dgm:pt modelId="{89ADA884-E361-4A34-B655-9E44990902B5}">
      <dgm:prSet phldrT="[Texto]" custT="1"/>
      <dgm:spPr/>
      <dgm:t>
        <a:bodyPr/>
        <a:lstStyle/>
        <a:p>
          <a:r>
            <a:rPr lang="pt-BR" sz="1600" b="1" dirty="0"/>
            <a:t>2015</a:t>
          </a:r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  <a:p>
          <a:r>
            <a:rPr lang="pt-BR" sz="1200" dirty="0"/>
            <a:t>Inserção da TB nos ODS’S (3.3)</a:t>
          </a:r>
        </a:p>
        <a:p>
          <a:endParaRPr lang="pt-BR" sz="1200" dirty="0"/>
        </a:p>
        <a:p>
          <a:r>
            <a:rPr lang="pt-BR" sz="1200" dirty="0"/>
            <a:t>Formalização do </a:t>
          </a:r>
        </a:p>
        <a:p>
          <a:r>
            <a:rPr lang="pt-BR" sz="1200" dirty="0"/>
            <a:t>Comitê do Piauí</a:t>
          </a:r>
        </a:p>
        <a:p>
          <a:endParaRPr lang="pt-BR" sz="1200" dirty="0"/>
        </a:p>
        <a:p>
          <a:r>
            <a:rPr lang="pt-BR" sz="1200" dirty="0"/>
            <a:t>Recondução da Frente Parlamentar de Luta pela TB</a:t>
          </a:r>
        </a:p>
        <a:p>
          <a:endParaRPr lang="pt-BR" sz="1200" dirty="0"/>
        </a:p>
        <a:p>
          <a:endParaRPr lang="pt-BR" sz="1200" dirty="0"/>
        </a:p>
      </dgm:t>
    </dgm:pt>
    <dgm:pt modelId="{605269E7-C168-4521-9065-44D8CF513118}" type="parTrans" cxnId="{8F507613-E28B-4F1B-9632-1B209E1700BD}">
      <dgm:prSet/>
      <dgm:spPr/>
      <dgm:t>
        <a:bodyPr/>
        <a:lstStyle/>
        <a:p>
          <a:endParaRPr lang="pt-BR"/>
        </a:p>
      </dgm:t>
    </dgm:pt>
    <dgm:pt modelId="{DEFDFE33-753C-4726-A12B-0A70E55BB14C}" type="sibTrans" cxnId="{8F507613-E28B-4F1B-9632-1B209E1700BD}">
      <dgm:prSet/>
      <dgm:spPr/>
      <dgm:t>
        <a:bodyPr/>
        <a:lstStyle/>
        <a:p>
          <a:endParaRPr lang="pt-BR"/>
        </a:p>
      </dgm:t>
    </dgm:pt>
    <dgm:pt modelId="{74D8128E-907C-4012-A205-1010004669E4}">
      <dgm:prSet phldrT="[Texto]" custT="1"/>
      <dgm:spPr/>
      <dgm:t>
        <a:bodyPr/>
        <a:lstStyle/>
        <a:p>
          <a:r>
            <a:rPr lang="pt-BR" sz="1600" b="1" dirty="0"/>
            <a:t>2011</a:t>
          </a:r>
        </a:p>
        <a:p>
          <a:endParaRPr lang="pt-BR" sz="1200" dirty="0"/>
        </a:p>
        <a:p>
          <a:r>
            <a:rPr lang="pt-BR" sz="1200" dirty="0"/>
            <a:t>Criação da Frente Parlamentar de Luta pela TB</a:t>
          </a:r>
        </a:p>
        <a:p>
          <a:endParaRPr lang="pt-BR" sz="1200" dirty="0"/>
        </a:p>
        <a:p>
          <a:r>
            <a:rPr lang="pt-BR" sz="1200" dirty="0"/>
            <a:t>Resolução 444/11 do CNS, que preconiza o engajamento multissetorial como mecanismo para atender as necessidades específicas, sobretudo das populações mais vulneráveis.</a:t>
          </a:r>
        </a:p>
      </dgm:t>
    </dgm:pt>
    <dgm:pt modelId="{87550624-875A-42D3-AE19-FE71C522D7EB}" type="parTrans" cxnId="{992C6388-D763-496F-AE5B-3EF47A878EC9}">
      <dgm:prSet/>
      <dgm:spPr/>
      <dgm:t>
        <a:bodyPr/>
        <a:lstStyle/>
        <a:p>
          <a:endParaRPr lang="pt-BR"/>
        </a:p>
      </dgm:t>
    </dgm:pt>
    <dgm:pt modelId="{7FC8FC8E-F2D9-4037-B69F-5BBB096A5E5F}" type="sibTrans" cxnId="{992C6388-D763-496F-AE5B-3EF47A878EC9}">
      <dgm:prSet/>
      <dgm:spPr/>
      <dgm:t>
        <a:bodyPr/>
        <a:lstStyle/>
        <a:p>
          <a:endParaRPr lang="pt-BR"/>
        </a:p>
      </dgm:t>
    </dgm:pt>
    <dgm:pt modelId="{91864147-30C1-4476-8160-E8450BB83650}">
      <dgm:prSet phldrT="[Texto]" custT="1"/>
      <dgm:spPr/>
      <dgm:t>
        <a:bodyPr/>
        <a:lstStyle/>
        <a:p>
          <a:r>
            <a:rPr lang="pt-BR" sz="1600" b="1" dirty="0"/>
            <a:t>2013</a:t>
          </a:r>
        </a:p>
        <a:p>
          <a:endParaRPr lang="pt-BR" sz="1200" dirty="0"/>
        </a:p>
        <a:p>
          <a:r>
            <a:rPr lang="pt-BR" sz="1200" dirty="0"/>
            <a:t>Formalização dos Comitês Estaduais do Amazonas, Pará , Pernambuco e Rio Grande do Sul</a:t>
          </a:r>
        </a:p>
        <a:p>
          <a:r>
            <a:rPr lang="pt-BR" sz="1200" b="0" i="0" dirty="0"/>
            <a:t>LDO 2013 que trata da dispensa do Certificado de Entidades Beneficentes de Assistência Social (CEBAS) para instituições que trabalham nas áreas de prevenção e promoção à saúde.</a:t>
          </a:r>
          <a:endParaRPr lang="pt-BR" sz="1200" dirty="0"/>
        </a:p>
      </dgm:t>
    </dgm:pt>
    <dgm:pt modelId="{B45C6BE5-BFB2-40EA-864E-E6E70BCF3F6A}" type="parTrans" cxnId="{0E3A0BC7-FA4D-433C-95E3-95FBA4307ED0}">
      <dgm:prSet/>
      <dgm:spPr/>
      <dgm:t>
        <a:bodyPr/>
        <a:lstStyle/>
        <a:p>
          <a:endParaRPr lang="pt-BR"/>
        </a:p>
      </dgm:t>
    </dgm:pt>
    <dgm:pt modelId="{1B88DD44-2298-45CD-A31B-9E8C9EC3BC23}" type="sibTrans" cxnId="{0E3A0BC7-FA4D-433C-95E3-95FBA4307ED0}">
      <dgm:prSet/>
      <dgm:spPr/>
      <dgm:t>
        <a:bodyPr/>
        <a:lstStyle/>
        <a:p>
          <a:endParaRPr lang="pt-BR"/>
        </a:p>
      </dgm:t>
    </dgm:pt>
    <dgm:pt modelId="{3F9C88D9-4734-48A7-9F56-18A96BE330F8}">
      <dgm:prSet phldrT="[Texto]" custT="1"/>
      <dgm:spPr/>
      <dgm:t>
        <a:bodyPr/>
        <a:lstStyle/>
        <a:p>
          <a:r>
            <a:rPr lang="pt-BR" sz="1600" b="1" dirty="0"/>
            <a:t>2014</a:t>
          </a:r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  <a:p>
          <a:r>
            <a:rPr lang="pt-BR" sz="1200" dirty="0"/>
            <a:t>Estratégia STOP-TB (OMS)</a:t>
          </a:r>
        </a:p>
        <a:p>
          <a:endParaRPr lang="pt-BR" sz="1200" dirty="0"/>
        </a:p>
        <a:p>
          <a:r>
            <a:rPr lang="pt-BR" sz="1200" dirty="0"/>
            <a:t>Formalização do Comitê Baiano</a:t>
          </a:r>
        </a:p>
        <a:p>
          <a:endParaRPr lang="pt-BR" sz="1200" dirty="0"/>
        </a:p>
        <a:p>
          <a:r>
            <a:rPr lang="pt-BR" sz="1200" dirty="0"/>
            <a:t>Criação da Agenda Política da Rede</a:t>
          </a:r>
        </a:p>
        <a:p>
          <a:endParaRPr lang="pt-BR" sz="1200" dirty="0"/>
        </a:p>
        <a:p>
          <a:endParaRPr lang="pt-BR" sz="1600" dirty="0"/>
        </a:p>
        <a:p>
          <a:endParaRPr lang="pt-BR" sz="1600" dirty="0"/>
        </a:p>
      </dgm:t>
    </dgm:pt>
    <dgm:pt modelId="{A4062DDA-A39C-40CF-BF42-71192607F8FF}" type="sibTrans" cxnId="{2A57372E-EF3F-4F94-B6D8-E2418FB3D337}">
      <dgm:prSet/>
      <dgm:spPr/>
      <dgm:t>
        <a:bodyPr/>
        <a:lstStyle/>
        <a:p>
          <a:endParaRPr lang="pt-BR"/>
        </a:p>
      </dgm:t>
    </dgm:pt>
    <dgm:pt modelId="{01AD2117-437C-4575-9672-E0AAB4F410AB}" type="parTrans" cxnId="{2A57372E-EF3F-4F94-B6D8-E2418FB3D337}">
      <dgm:prSet/>
      <dgm:spPr/>
      <dgm:t>
        <a:bodyPr/>
        <a:lstStyle/>
        <a:p>
          <a:endParaRPr lang="pt-BR"/>
        </a:p>
      </dgm:t>
    </dgm:pt>
    <dgm:pt modelId="{BB5D4864-2615-476C-A3AD-05012427A6C5}" type="pres">
      <dgm:prSet presAssocID="{92E99528-BF6A-4B2F-9858-4F9C21D06245}" presName="Name0" presStyleCnt="0">
        <dgm:presLayoutVars>
          <dgm:dir/>
          <dgm:resizeHandles val="exact"/>
        </dgm:presLayoutVars>
      </dgm:prSet>
      <dgm:spPr/>
    </dgm:pt>
    <dgm:pt modelId="{1C7DEE21-F525-4D24-9CA5-F12A78FCF5E6}" type="pres">
      <dgm:prSet presAssocID="{74F4AC4A-66A7-4794-AC31-40267804CD72}" presName="node" presStyleLbl="node1" presStyleIdx="0" presStyleCnt="6">
        <dgm:presLayoutVars>
          <dgm:bulletEnabled val="1"/>
        </dgm:presLayoutVars>
      </dgm:prSet>
      <dgm:spPr/>
    </dgm:pt>
    <dgm:pt modelId="{35F5C72C-99ED-40F2-8466-A1E90F076F85}" type="pres">
      <dgm:prSet presAssocID="{83405BB9-97BF-4E74-A815-42BBB793CB63}" presName="sibTrans" presStyleLbl="sibTrans2D1" presStyleIdx="0" presStyleCnt="5"/>
      <dgm:spPr/>
    </dgm:pt>
    <dgm:pt modelId="{23542679-B33D-499C-98EC-C697FCEE9AEC}" type="pres">
      <dgm:prSet presAssocID="{83405BB9-97BF-4E74-A815-42BBB793CB63}" presName="connectorText" presStyleLbl="sibTrans2D1" presStyleIdx="0" presStyleCnt="5"/>
      <dgm:spPr/>
    </dgm:pt>
    <dgm:pt modelId="{4A321D3B-FAFF-4955-850A-9B0AB44CA73D}" type="pres">
      <dgm:prSet presAssocID="{74D8128E-907C-4012-A205-1010004669E4}" presName="node" presStyleLbl="node1" presStyleIdx="1" presStyleCnt="6">
        <dgm:presLayoutVars>
          <dgm:bulletEnabled val="1"/>
        </dgm:presLayoutVars>
      </dgm:prSet>
      <dgm:spPr/>
    </dgm:pt>
    <dgm:pt modelId="{E174F744-20EB-48F8-882F-4176409719C8}" type="pres">
      <dgm:prSet presAssocID="{7FC8FC8E-F2D9-4037-B69F-5BBB096A5E5F}" presName="sibTrans" presStyleLbl="sibTrans2D1" presStyleIdx="1" presStyleCnt="5"/>
      <dgm:spPr/>
    </dgm:pt>
    <dgm:pt modelId="{AE1A4954-E334-43F5-9038-3C53DF9CF9F6}" type="pres">
      <dgm:prSet presAssocID="{7FC8FC8E-F2D9-4037-B69F-5BBB096A5E5F}" presName="connectorText" presStyleLbl="sibTrans2D1" presStyleIdx="1" presStyleCnt="5"/>
      <dgm:spPr/>
    </dgm:pt>
    <dgm:pt modelId="{BA36087D-833E-4721-9F06-E5E0E634C129}" type="pres">
      <dgm:prSet presAssocID="{730121F1-71EA-4719-B4AE-89F0FEBB37D3}" presName="node" presStyleLbl="node1" presStyleIdx="2" presStyleCnt="6" custScaleY="99574">
        <dgm:presLayoutVars>
          <dgm:bulletEnabled val="1"/>
        </dgm:presLayoutVars>
      </dgm:prSet>
      <dgm:spPr/>
    </dgm:pt>
    <dgm:pt modelId="{F4F738C2-DFCE-414F-B385-927484CB7E3C}" type="pres">
      <dgm:prSet presAssocID="{5220050F-64B5-4C9D-88AD-E5C2C2CCDF1B}" presName="sibTrans" presStyleLbl="sibTrans2D1" presStyleIdx="2" presStyleCnt="5"/>
      <dgm:spPr/>
    </dgm:pt>
    <dgm:pt modelId="{CF758715-9365-4352-B4FA-37970AF92517}" type="pres">
      <dgm:prSet presAssocID="{5220050F-64B5-4C9D-88AD-E5C2C2CCDF1B}" presName="connectorText" presStyleLbl="sibTrans2D1" presStyleIdx="2" presStyleCnt="5"/>
      <dgm:spPr/>
    </dgm:pt>
    <dgm:pt modelId="{ED04E79D-D8B1-4357-BDE1-62A3EB98BA2C}" type="pres">
      <dgm:prSet presAssocID="{91864147-30C1-4476-8160-E8450BB83650}" presName="node" presStyleLbl="node1" presStyleIdx="3" presStyleCnt="6" custScaleY="101421">
        <dgm:presLayoutVars>
          <dgm:bulletEnabled val="1"/>
        </dgm:presLayoutVars>
      </dgm:prSet>
      <dgm:spPr/>
    </dgm:pt>
    <dgm:pt modelId="{923F2E88-55C4-4498-930F-A0277016D9F9}" type="pres">
      <dgm:prSet presAssocID="{1B88DD44-2298-45CD-A31B-9E8C9EC3BC23}" presName="sibTrans" presStyleLbl="sibTrans2D1" presStyleIdx="3" presStyleCnt="5"/>
      <dgm:spPr/>
    </dgm:pt>
    <dgm:pt modelId="{962EE88B-4477-4601-B891-9DD3E0DB38C9}" type="pres">
      <dgm:prSet presAssocID="{1B88DD44-2298-45CD-A31B-9E8C9EC3BC23}" presName="connectorText" presStyleLbl="sibTrans2D1" presStyleIdx="3" presStyleCnt="5"/>
      <dgm:spPr/>
    </dgm:pt>
    <dgm:pt modelId="{B04D0648-44D7-4BB6-B5C9-CC5A6F16986C}" type="pres">
      <dgm:prSet presAssocID="{3F9C88D9-4734-48A7-9F56-18A96BE330F8}" presName="node" presStyleLbl="node1" presStyleIdx="4" presStyleCnt="6">
        <dgm:presLayoutVars>
          <dgm:bulletEnabled val="1"/>
        </dgm:presLayoutVars>
      </dgm:prSet>
      <dgm:spPr/>
    </dgm:pt>
    <dgm:pt modelId="{AEF39FA7-81F1-4B0A-93F6-23A97B05D30D}" type="pres">
      <dgm:prSet presAssocID="{A4062DDA-A39C-40CF-BF42-71192607F8FF}" presName="sibTrans" presStyleLbl="sibTrans2D1" presStyleIdx="4" presStyleCnt="5"/>
      <dgm:spPr/>
    </dgm:pt>
    <dgm:pt modelId="{F8DCB4ED-BFEA-455F-98B3-D53AEA132D2F}" type="pres">
      <dgm:prSet presAssocID="{A4062DDA-A39C-40CF-BF42-71192607F8FF}" presName="connectorText" presStyleLbl="sibTrans2D1" presStyleIdx="4" presStyleCnt="5"/>
      <dgm:spPr/>
    </dgm:pt>
    <dgm:pt modelId="{3209BD38-32B2-4F67-ADB5-0E627474180D}" type="pres">
      <dgm:prSet presAssocID="{89ADA884-E361-4A34-B655-9E44990902B5}" presName="node" presStyleLbl="node1" presStyleIdx="5" presStyleCnt="6">
        <dgm:presLayoutVars>
          <dgm:bulletEnabled val="1"/>
        </dgm:presLayoutVars>
      </dgm:prSet>
      <dgm:spPr/>
    </dgm:pt>
  </dgm:ptLst>
  <dgm:cxnLst>
    <dgm:cxn modelId="{410CD408-BF0C-450C-A33F-869227D6D4C3}" type="presOf" srcId="{3F9C88D9-4734-48A7-9F56-18A96BE330F8}" destId="{B04D0648-44D7-4BB6-B5C9-CC5A6F16986C}" srcOrd="0" destOrd="0" presId="urn:microsoft.com/office/officeart/2005/8/layout/process1"/>
    <dgm:cxn modelId="{C4C4F910-26FC-4D20-940C-C2A393AB8D48}" type="presOf" srcId="{74F4AC4A-66A7-4794-AC31-40267804CD72}" destId="{1C7DEE21-F525-4D24-9CA5-F12A78FCF5E6}" srcOrd="0" destOrd="0" presId="urn:microsoft.com/office/officeart/2005/8/layout/process1"/>
    <dgm:cxn modelId="{8F507613-E28B-4F1B-9632-1B209E1700BD}" srcId="{92E99528-BF6A-4B2F-9858-4F9C21D06245}" destId="{89ADA884-E361-4A34-B655-9E44990902B5}" srcOrd="5" destOrd="0" parTransId="{605269E7-C168-4521-9065-44D8CF513118}" sibTransId="{DEFDFE33-753C-4726-A12B-0A70E55BB14C}"/>
    <dgm:cxn modelId="{00C78613-4609-4F3D-95EE-63249E5F2FBD}" type="presOf" srcId="{730121F1-71EA-4719-B4AE-89F0FEBB37D3}" destId="{BA36087D-833E-4721-9F06-E5E0E634C129}" srcOrd="0" destOrd="0" presId="urn:microsoft.com/office/officeart/2005/8/layout/process1"/>
    <dgm:cxn modelId="{E79D672A-318E-4A37-B27B-653D53EBF453}" type="presOf" srcId="{83405BB9-97BF-4E74-A815-42BBB793CB63}" destId="{35F5C72C-99ED-40F2-8466-A1E90F076F85}" srcOrd="0" destOrd="0" presId="urn:microsoft.com/office/officeart/2005/8/layout/process1"/>
    <dgm:cxn modelId="{2A57372E-EF3F-4F94-B6D8-E2418FB3D337}" srcId="{92E99528-BF6A-4B2F-9858-4F9C21D06245}" destId="{3F9C88D9-4734-48A7-9F56-18A96BE330F8}" srcOrd="4" destOrd="0" parTransId="{01AD2117-437C-4575-9672-E0AAB4F410AB}" sibTransId="{A4062DDA-A39C-40CF-BF42-71192607F8FF}"/>
    <dgm:cxn modelId="{6059F030-3580-4B15-A905-4F2E622BF0CF}" type="presOf" srcId="{1B88DD44-2298-45CD-A31B-9E8C9EC3BC23}" destId="{962EE88B-4477-4601-B891-9DD3E0DB38C9}" srcOrd="1" destOrd="0" presId="urn:microsoft.com/office/officeart/2005/8/layout/process1"/>
    <dgm:cxn modelId="{148EE960-2DEB-4FBE-BCE9-8A33A90F2101}" type="presOf" srcId="{89ADA884-E361-4A34-B655-9E44990902B5}" destId="{3209BD38-32B2-4F67-ADB5-0E627474180D}" srcOrd="0" destOrd="0" presId="urn:microsoft.com/office/officeart/2005/8/layout/process1"/>
    <dgm:cxn modelId="{D442C66C-7C1A-45F1-B08B-4044CB304339}" type="presOf" srcId="{91864147-30C1-4476-8160-E8450BB83650}" destId="{ED04E79D-D8B1-4357-BDE1-62A3EB98BA2C}" srcOrd="0" destOrd="0" presId="urn:microsoft.com/office/officeart/2005/8/layout/process1"/>
    <dgm:cxn modelId="{6CC21C6E-AA57-4823-ACB1-253FDC45A66E}" type="presOf" srcId="{1B88DD44-2298-45CD-A31B-9E8C9EC3BC23}" destId="{923F2E88-55C4-4498-930F-A0277016D9F9}" srcOrd="0" destOrd="0" presId="urn:microsoft.com/office/officeart/2005/8/layout/process1"/>
    <dgm:cxn modelId="{EBA41C6F-35CD-42A8-BF67-5E62664EEC30}" type="presOf" srcId="{83405BB9-97BF-4E74-A815-42BBB793CB63}" destId="{23542679-B33D-499C-98EC-C697FCEE9AEC}" srcOrd="1" destOrd="0" presId="urn:microsoft.com/office/officeart/2005/8/layout/process1"/>
    <dgm:cxn modelId="{547B0B55-C565-4D2C-8E52-382892E772C7}" type="presOf" srcId="{A4062DDA-A39C-40CF-BF42-71192607F8FF}" destId="{AEF39FA7-81F1-4B0A-93F6-23A97B05D30D}" srcOrd="0" destOrd="0" presId="urn:microsoft.com/office/officeart/2005/8/layout/process1"/>
    <dgm:cxn modelId="{88C35C7E-89FF-4A77-90FD-9762BEDD9EF3}" srcId="{92E99528-BF6A-4B2F-9858-4F9C21D06245}" destId="{730121F1-71EA-4719-B4AE-89F0FEBB37D3}" srcOrd="2" destOrd="0" parTransId="{7BC419D3-5357-4852-9E54-DC946754438B}" sibTransId="{5220050F-64B5-4C9D-88AD-E5C2C2CCDF1B}"/>
    <dgm:cxn modelId="{992C6388-D763-496F-AE5B-3EF47A878EC9}" srcId="{92E99528-BF6A-4B2F-9858-4F9C21D06245}" destId="{74D8128E-907C-4012-A205-1010004669E4}" srcOrd="1" destOrd="0" parTransId="{87550624-875A-42D3-AE19-FE71C522D7EB}" sibTransId="{7FC8FC8E-F2D9-4037-B69F-5BBB096A5E5F}"/>
    <dgm:cxn modelId="{3855019D-0340-4A1D-ABC1-3BB5D3F58E34}" type="presOf" srcId="{5220050F-64B5-4C9D-88AD-E5C2C2CCDF1B}" destId="{F4F738C2-DFCE-414F-B385-927484CB7E3C}" srcOrd="0" destOrd="0" presId="urn:microsoft.com/office/officeart/2005/8/layout/process1"/>
    <dgm:cxn modelId="{E1A855A5-FDC3-4DBF-9A63-9D049BCE3F18}" type="presOf" srcId="{74D8128E-907C-4012-A205-1010004669E4}" destId="{4A321D3B-FAFF-4955-850A-9B0AB44CA73D}" srcOrd="0" destOrd="0" presId="urn:microsoft.com/office/officeart/2005/8/layout/process1"/>
    <dgm:cxn modelId="{21CF3FBF-4C64-49F8-8C44-F2BBB387AE2A}" type="presOf" srcId="{7FC8FC8E-F2D9-4037-B69F-5BBB096A5E5F}" destId="{AE1A4954-E334-43F5-9038-3C53DF9CF9F6}" srcOrd="1" destOrd="0" presId="urn:microsoft.com/office/officeart/2005/8/layout/process1"/>
    <dgm:cxn modelId="{32D67FBF-1C3D-4877-B8C1-5ED517E90B67}" type="presOf" srcId="{5220050F-64B5-4C9D-88AD-E5C2C2CCDF1B}" destId="{CF758715-9365-4352-B4FA-37970AF92517}" srcOrd="1" destOrd="0" presId="urn:microsoft.com/office/officeart/2005/8/layout/process1"/>
    <dgm:cxn modelId="{0E3A0BC7-FA4D-433C-95E3-95FBA4307ED0}" srcId="{92E99528-BF6A-4B2F-9858-4F9C21D06245}" destId="{91864147-30C1-4476-8160-E8450BB83650}" srcOrd="3" destOrd="0" parTransId="{B45C6BE5-BFB2-40EA-864E-E6E70BCF3F6A}" sibTransId="{1B88DD44-2298-45CD-A31B-9E8C9EC3BC23}"/>
    <dgm:cxn modelId="{205473D7-DEE9-4D58-A11A-AD8BEED67F8E}" type="presOf" srcId="{7FC8FC8E-F2D9-4037-B69F-5BBB096A5E5F}" destId="{E174F744-20EB-48F8-882F-4176409719C8}" srcOrd="0" destOrd="0" presId="urn:microsoft.com/office/officeart/2005/8/layout/process1"/>
    <dgm:cxn modelId="{BEB458DD-6ECE-4C5D-BD55-1C9335472465}" type="presOf" srcId="{A4062DDA-A39C-40CF-BF42-71192607F8FF}" destId="{F8DCB4ED-BFEA-455F-98B3-D53AEA132D2F}" srcOrd="1" destOrd="0" presId="urn:microsoft.com/office/officeart/2005/8/layout/process1"/>
    <dgm:cxn modelId="{F2FE34ED-3CD2-4689-93F3-626F05DF9BF3}" type="presOf" srcId="{92E99528-BF6A-4B2F-9858-4F9C21D06245}" destId="{BB5D4864-2615-476C-A3AD-05012427A6C5}" srcOrd="0" destOrd="0" presId="urn:microsoft.com/office/officeart/2005/8/layout/process1"/>
    <dgm:cxn modelId="{A7E38EFF-3E03-40F5-A288-DEF9629E178A}" srcId="{92E99528-BF6A-4B2F-9858-4F9C21D06245}" destId="{74F4AC4A-66A7-4794-AC31-40267804CD72}" srcOrd="0" destOrd="0" parTransId="{BE5AA49B-BA88-4B91-91C8-8ECFBB65C02F}" sibTransId="{83405BB9-97BF-4E74-A815-42BBB793CB63}"/>
    <dgm:cxn modelId="{A55A4C06-CEF6-47ED-9E8F-C903C929F97B}" type="presParOf" srcId="{BB5D4864-2615-476C-A3AD-05012427A6C5}" destId="{1C7DEE21-F525-4D24-9CA5-F12A78FCF5E6}" srcOrd="0" destOrd="0" presId="urn:microsoft.com/office/officeart/2005/8/layout/process1"/>
    <dgm:cxn modelId="{8CEE42EE-FE97-4655-BEC9-1D13BDCF22E1}" type="presParOf" srcId="{BB5D4864-2615-476C-A3AD-05012427A6C5}" destId="{35F5C72C-99ED-40F2-8466-A1E90F076F85}" srcOrd="1" destOrd="0" presId="urn:microsoft.com/office/officeart/2005/8/layout/process1"/>
    <dgm:cxn modelId="{06619BE2-410D-41DE-AB12-38F8855A4163}" type="presParOf" srcId="{35F5C72C-99ED-40F2-8466-A1E90F076F85}" destId="{23542679-B33D-499C-98EC-C697FCEE9AEC}" srcOrd="0" destOrd="0" presId="urn:microsoft.com/office/officeart/2005/8/layout/process1"/>
    <dgm:cxn modelId="{61506D5C-9CBF-4281-9573-D3813A387589}" type="presParOf" srcId="{BB5D4864-2615-476C-A3AD-05012427A6C5}" destId="{4A321D3B-FAFF-4955-850A-9B0AB44CA73D}" srcOrd="2" destOrd="0" presId="urn:microsoft.com/office/officeart/2005/8/layout/process1"/>
    <dgm:cxn modelId="{DF2467EF-0860-44C1-BF4B-F424D552BC2D}" type="presParOf" srcId="{BB5D4864-2615-476C-A3AD-05012427A6C5}" destId="{E174F744-20EB-48F8-882F-4176409719C8}" srcOrd="3" destOrd="0" presId="urn:microsoft.com/office/officeart/2005/8/layout/process1"/>
    <dgm:cxn modelId="{2970A40A-C2B6-4980-ADF7-AE95EA17C703}" type="presParOf" srcId="{E174F744-20EB-48F8-882F-4176409719C8}" destId="{AE1A4954-E334-43F5-9038-3C53DF9CF9F6}" srcOrd="0" destOrd="0" presId="urn:microsoft.com/office/officeart/2005/8/layout/process1"/>
    <dgm:cxn modelId="{8C1F4F50-049B-4149-9221-97F4E37882E1}" type="presParOf" srcId="{BB5D4864-2615-476C-A3AD-05012427A6C5}" destId="{BA36087D-833E-4721-9F06-E5E0E634C129}" srcOrd="4" destOrd="0" presId="urn:microsoft.com/office/officeart/2005/8/layout/process1"/>
    <dgm:cxn modelId="{0140EF77-2C5D-4955-9F94-40BB3876DD9F}" type="presParOf" srcId="{BB5D4864-2615-476C-A3AD-05012427A6C5}" destId="{F4F738C2-DFCE-414F-B385-927484CB7E3C}" srcOrd="5" destOrd="0" presId="urn:microsoft.com/office/officeart/2005/8/layout/process1"/>
    <dgm:cxn modelId="{1F51F457-67B0-42DD-8F85-647E1EA66216}" type="presParOf" srcId="{F4F738C2-DFCE-414F-B385-927484CB7E3C}" destId="{CF758715-9365-4352-B4FA-37970AF92517}" srcOrd="0" destOrd="0" presId="urn:microsoft.com/office/officeart/2005/8/layout/process1"/>
    <dgm:cxn modelId="{195AD1ED-DB23-4340-AC2E-2C64D6887A0F}" type="presParOf" srcId="{BB5D4864-2615-476C-A3AD-05012427A6C5}" destId="{ED04E79D-D8B1-4357-BDE1-62A3EB98BA2C}" srcOrd="6" destOrd="0" presId="urn:microsoft.com/office/officeart/2005/8/layout/process1"/>
    <dgm:cxn modelId="{BEEF9DF3-9012-46E6-A6BA-4665CC3315F9}" type="presParOf" srcId="{BB5D4864-2615-476C-A3AD-05012427A6C5}" destId="{923F2E88-55C4-4498-930F-A0277016D9F9}" srcOrd="7" destOrd="0" presId="urn:microsoft.com/office/officeart/2005/8/layout/process1"/>
    <dgm:cxn modelId="{8BC45C5F-F7E6-4F8B-9F84-7F0758027273}" type="presParOf" srcId="{923F2E88-55C4-4498-930F-A0277016D9F9}" destId="{962EE88B-4477-4601-B891-9DD3E0DB38C9}" srcOrd="0" destOrd="0" presId="urn:microsoft.com/office/officeart/2005/8/layout/process1"/>
    <dgm:cxn modelId="{B605D71F-57DF-4F41-881E-9A257BD57A04}" type="presParOf" srcId="{BB5D4864-2615-476C-A3AD-05012427A6C5}" destId="{B04D0648-44D7-4BB6-B5C9-CC5A6F16986C}" srcOrd="8" destOrd="0" presId="urn:microsoft.com/office/officeart/2005/8/layout/process1"/>
    <dgm:cxn modelId="{4040CB8F-B03E-479E-BD12-0F26793800FE}" type="presParOf" srcId="{BB5D4864-2615-476C-A3AD-05012427A6C5}" destId="{AEF39FA7-81F1-4B0A-93F6-23A97B05D30D}" srcOrd="9" destOrd="0" presId="urn:microsoft.com/office/officeart/2005/8/layout/process1"/>
    <dgm:cxn modelId="{F44C8AF0-2C5A-4BAC-8302-337A14D9AFDE}" type="presParOf" srcId="{AEF39FA7-81F1-4B0A-93F6-23A97B05D30D}" destId="{F8DCB4ED-BFEA-455F-98B3-D53AEA132D2F}" srcOrd="0" destOrd="0" presId="urn:microsoft.com/office/officeart/2005/8/layout/process1"/>
    <dgm:cxn modelId="{CA9D5525-6AE6-462C-A2AD-1B59159A9A43}" type="presParOf" srcId="{BB5D4864-2615-476C-A3AD-05012427A6C5}" destId="{3209BD38-32B2-4F67-ADB5-0E627474180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E99528-BF6A-4B2F-9858-4F9C21D06245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74F4AC4A-66A7-4794-AC31-40267804CD72}">
      <dgm:prSet phldrT="[Texto]" custT="1"/>
      <dgm:spPr/>
      <dgm:t>
        <a:bodyPr/>
        <a:lstStyle/>
        <a:p>
          <a:r>
            <a:rPr lang="pt-BR" sz="1600" b="1" dirty="0"/>
            <a:t>2016</a:t>
          </a:r>
        </a:p>
        <a:p>
          <a:endParaRPr lang="pt-BR" sz="1600" b="1" dirty="0"/>
        </a:p>
        <a:p>
          <a:endParaRPr lang="pt-BR" sz="1600" b="1" dirty="0"/>
        </a:p>
        <a:p>
          <a:endParaRPr lang="pt-BR" sz="1600" b="1" dirty="0"/>
        </a:p>
        <a:p>
          <a:endParaRPr lang="pt-BR" sz="1100" dirty="0"/>
        </a:p>
        <a:p>
          <a:r>
            <a:rPr lang="pt-BR" sz="1100" dirty="0"/>
            <a:t>Formalização do Comitê do Piauí</a:t>
          </a:r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r>
            <a:rPr lang="pt-BR" sz="1100" dirty="0"/>
            <a:t>Escolha da nova arte da Rede Brasileira</a:t>
          </a:r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</dgm:t>
    </dgm:pt>
    <dgm:pt modelId="{BE5AA49B-BA88-4B91-91C8-8ECFBB65C02F}" type="parTrans" cxnId="{A7E38EFF-3E03-40F5-A288-DEF9629E178A}">
      <dgm:prSet/>
      <dgm:spPr/>
      <dgm:t>
        <a:bodyPr/>
        <a:lstStyle/>
        <a:p>
          <a:endParaRPr lang="pt-BR"/>
        </a:p>
      </dgm:t>
    </dgm:pt>
    <dgm:pt modelId="{83405BB9-97BF-4E74-A815-42BBB793CB63}" type="sibTrans" cxnId="{A7E38EFF-3E03-40F5-A288-DEF9629E178A}">
      <dgm:prSet/>
      <dgm:spPr/>
      <dgm:t>
        <a:bodyPr/>
        <a:lstStyle/>
        <a:p>
          <a:endParaRPr lang="pt-BR"/>
        </a:p>
      </dgm:t>
    </dgm:pt>
    <dgm:pt modelId="{730121F1-71EA-4719-B4AE-89F0FEBB37D3}">
      <dgm:prSet phldrT="[Texto]" custT="1"/>
      <dgm:spPr/>
      <dgm:t>
        <a:bodyPr/>
        <a:lstStyle/>
        <a:p>
          <a:r>
            <a:rPr lang="pt-BR" sz="1600" b="1" dirty="0"/>
            <a:t>2017</a:t>
          </a:r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r>
            <a:rPr lang="pt-BR" sz="1100" dirty="0"/>
            <a:t>Lançamento do Plano Nacional pelo Fim da Tuberculose como problema de saúde pública</a:t>
          </a:r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</dgm:t>
    </dgm:pt>
    <dgm:pt modelId="{7BC419D3-5357-4852-9E54-DC946754438B}" type="parTrans" cxnId="{88C35C7E-89FF-4A77-90FD-9762BEDD9EF3}">
      <dgm:prSet/>
      <dgm:spPr/>
      <dgm:t>
        <a:bodyPr/>
        <a:lstStyle/>
        <a:p>
          <a:endParaRPr lang="pt-BR"/>
        </a:p>
      </dgm:t>
    </dgm:pt>
    <dgm:pt modelId="{5220050F-64B5-4C9D-88AD-E5C2C2CCDF1B}" type="sibTrans" cxnId="{88C35C7E-89FF-4A77-90FD-9762BEDD9EF3}">
      <dgm:prSet/>
      <dgm:spPr/>
      <dgm:t>
        <a:bodyPr/>
        <a:lstStyle/>
        <a:p>
          <a:endParaRPr lang="pt-BR"/>
        </a:p>
      </dgm:t>
    </dgm:pt>
    <dgm:pt modelId="{3F9C88D9-4734-48A7-9F56-18A96BE330F8}">
      <dgm:prSet phldrT="[Texto]" custT="1"/>
      <dgm:spPr/>
      <dgm:t>
        <a:bodyPr/>
        <a:lstStyle/>
        <a:p>
          <a:r>
            <a:rPr lang="pt-BR" sz="1600" b="1" dirty="0"/>
            <a:t>2019</a:t>
          </a:r>
        </a:p>
        <a:p>
          <a:endParaRPr lang="pt-BR" sz="1100" dirty="0"/>
        </a:p>
        <a:p>
          <a:endParaRPr lang="pt-BR" sz="1100" dirty="0"/>
        </a:p>
        <a:p>
          <a:endParaRPr lang="pt-BR" sz="1100" dirty="0"/>
        </a:p>
        <a:p>
          <a:r>
            <a:rPr lang="pt-BR" sz="1100" dirty="0"/>
            <a:t>Reinstalação da Frente Parlamentar de Luta pela TB</a:t>
          </a:r>
        </a:p>
        <a:p>
          <a:endParaRPr lang="pt-BR" sz="1100" dirty="0"/>
        </a:p>
        <a:p>
          <a:r>
            <a:rPr lang="pt-BR" sz="1100" dirty="0"/>
            <a:t>Criação da Instrução Operacional Conjunta 01/2019 com orientações </a:t>
          </a:r>
          <a:r>
            <a:rPr lang="pt-BR" sz="1100" b="0" i="0" dirty="0"/>
            <a:t>atuação do Sistema Único de Assistência Social (SUAS) em articulação com o Sistema Único de Saúde (SUS) no enfrentamento da Tuberculose (TB).</a:t>
          </a:r>
        </a:p>
        <a:p>
          <a:endParaRPr lang="pt-BR" sz="1100" b="0" i="0" dirty="0"/>
        </a:p>
        <a:p>
          <a:endParaRPr lang="pt-BR" sz="1100" dirty="0"/>
        </a:p>
      </dgm:t>
    </dgm:pt>
    <dgm:pt modelId="{01AD2117-437C-4575-9672-E0AAB4F410AB}" type="parTrans" cxnId="{2A57372E-EF3F-4F94-B6D8-E2418FB3D337}">
      <dgm:prSet/>
      <dgm:spPr/>
      <dgm:t>
        <a:bodyPr/>
        <a:lstStyle/>
        <a:p>
          <a:endParaRPr lang="pt-BR"/>
        </a:p>
      </dgm:t>
    </dgm:pt>
    <dgm:pt modelId="{A4062DDA-A39C-40CF-BF42-71192607F8FF}" type="sibTrans" cxnId="{2A57372E-EF3F-4F94-B6D8-E2418FB3D337}">
      <dgm:prSet/>
      <dgm:spPr/>
      <dgm:t>
        <a:bodyPr/>
        <a:lstStyle/>
        <a:p>
          <a:endParaRPr lang="pt-BR"/>
        </a:p>
      </dgm:t>
    </dgm:pt>
    <dgm:pt modelId="{89ADA884-E361-4A34-B655-9E44990902B5}">
      <dgm:prSet phldrT="[Texto]" custT="1"/>
      <dgm:spPr/>
      <dgm:t>
        <a:bodyPr/>
        <a:lstStyle/>
        <a:p>
          <a:r>
            <a:rPr lang="pt-BR" sz="1600" b="1" dirty="0"/>
            <a:t>2020</a:t>
          </a:r>
        </a:p>
        <a:p>
          <a:endParaRPr lang="pt-BR" sz="1400" dirty="0"/>
        </a:p>
        <a:p>
          <a:endParaRPr lang="pt-BR" sz="1400" dirty="0"/>
        </a:p>
        <a:p>
          <a:endParaRPr lang="pt-BR" sz="1400" dirty="0"/>
        </a:p>
        <a:p>
          <a:r>
            <a:rPr lang="pt-BR" sz="1400" dirty="0"/>
            <a:t>Pandemia de COVID-19</a:t>
          </a:r>
        </a:p>
        <a:p>
          <a:endParaRPr lang="pt-BR" sz="1400" dirty="0"/>
        </a:p>
        <a:p>
          <a:r>
            <a:rPr lang="pt-BR" sz="1400" dirty="0"/>
            <a:t>Criação do Eixo Sudeste da Rede Brasileira de Comitês</a:t>
          </a:r>
        </a:p>
        <a:p>
          <a:endParaRPr lang="pt-BR" sz="1400" dirty="0"/>
        </a:p>
        <a:p>
          <a:r>
            <a:rPr lang="pt-BR" sz="1400" dirty="0"/>
            <a:t>Atualização da Agenda Política da Rede Brasileira de Comitês</a:t>
          </a:r>
        </a:p>
        <a:p>
          <a:endParaRPr lang="pt-BR" sz="1400" dirty="0"/>
        </a:p>
      </dgm:t>
    </dgm:pt>
    <dgm:pt modelId="{605269E7-C168-4521-9065-44D8CF513118}" type="parTrans" cxnId="{8F507613-E28B-4F1B-9632-1B209E1700BD}">
      <dgm:prSet/>
      <dgm:spPr/>
      <dgm:t>
        <a:bodyPr/>
        <a:lstStyle/>
        <a:p>
          <a:endParaRPr lang="pt-BR"/>
        </a:p>
      </dgm:t>
    </dgm:pt>
    <dgm:pt modelId="{DEFDFE33-753C-4726-A12B-0A70E55BB14C}" type="sibTrans" cxnId="{8F507613-E28B-4F1B-9632-1B209E1700BD}">
      <dgm:prSet/>
      <dgm:spPr/>
      <dgm:t>
        <a:bodyPr/>
        <a:lstStyle/>
        <a:p>
          <a:endParaRPr lang="pt-BR"/>
        </a:p>
      </dgm:t>
    </dgm:pt>
    <dgm:pt modelId="{5F3381FA-3E31-46C0-8381-54B87E8308ED}">
      <dgm:prSet phldrT="[Texto]" custT="1"/>
      <dgm:spPr/>
      <dgm:t>
        <a:bodyPr/>
        <a:lstStyle/>
        <a:p>
          <a:r>
            <a:rPr lang="pt-BR" sz="1600" b="1" dirty="0"/>
            <a:t>2021</a:t>
          </a:r>
        </a:p>
        <a:p>
          <a:endParaRPr lang="pt-BR" sz="1300" dirty="0"/>
        </a:p>
        <a:p>
          <a:endParaRPr lang="pt-BR" sz="1300" dirty="0"/>
        </a:p>
        <a:p>
          <a:endParaRPr lang="pt-BR" sz="1300" dirty="0"/>
        </a:p>
        <a:p>
          <a:endParaRPr lang="pt-BR" sz="1300" dirty="0"/>
        </a:p>
        <a:p>
          <a:r>
            <a:rPr lang="pt-BR" sz="1300" dirty="0"/>
            <a:t>Reunião do Comitê Gestor da Rede Brasileira de Comitês</a:t>
          </a:r>
        </a:p>
        <a:p>
          <a:endParaRPr lang="pt-BR" sz="1300" dirty="0"/>
        </a:p>
        <a:p>
          <a:r>
            <a:rPr lang="pt-BR" sz="1300" dirty="0"/>
            <a:t>Atualização do Plano Nacional pelo Fim da Tuberculose como problema de Saúde Pública</a:t>
          </a:r>
        </a:p>
        <a:p>
          <a:endParaRPr lang="pt-BR" sz="1300" dirty="0"/>
        </a:p>
      </dgm:t>
    </dgm:pt>
    <dgm:pt modelId="{029120C4-9E8B-4791-819F-0D23E0ABA75A}" type="parTrans" cxnId="{7B8E463A-D78C-4565-92FB-63572D0B1A30}">
      <dgm:prSet/>
      <dgm:spPr/>
      <dgm:t>
        <a:bodyPr/>
        <a:lstStyle/>
        <a:p>
          <a:endParaRPr lang="pt-BR"/>
        </a:p>
      </dgm:t>
    </dgm:pt>
    <dgm:pt modelId="{EA75A859-E95A-4FAF-BAA2-127857093927}" type="sibTrans" cxnId="{7B8E463A-D78C-4565-92FB-63572D0B1A30}">
      <dgm:prSet/>
      <dgm:spPr/>
      <dgm:t>
        <a:bodyPr/>
        <a:lstStyle/>
        <a:p>
          <a:endParaRPr lang="pt-BR"/>
        </a:p>
      </dgm:t>
    </dgm:pt>
    <dgm:pt modelId="{02D6B43C-94FD-4853-B721-7AA11934F9F8}">
      <dgm:prSet phldrT="[Texto]" custT="1"/>
      <dgm:spPr/>
      <dgm:t>
        <a:bodyPr/>
        <a:lstStyle/>
        <a:p>
          <a:pPr algn="ctr"/>
          <a:r>
            <a:rPr lang="pt-BR" sz="1600" b="1" dirty="0"/>
            <a:t>2022</a:t>
          </a:r>
        </a:p>
      </dgm:t>
    </dgm:pt>
    <dgm:pt modelId="{BA0CF917-4733-47F0-B540-4C418B164648}" type="parTrans" cxnId="{90498442-8566-4BFE-A0E2-30C6154FC172}">
      <dgm:prSet/>
      <dgm:spPr/>
      <dgm:t>
        <a:bodyPr/>
        <a:lstStyle/>
        <a:p>
          <a:endParaRPr lang="pt-BR"/>
        </a:p>
      </dgm:t>
    </dgm:pt>
    <dgm:pt modelId="{FF2C5903-D4B5-437B-977F-219A93A226D0}" type="sibTrans" cxnId="{90498442-8566-4BFE-A0E2-30C6154FC172}">
      <dgm:prSet/>
      <dgm:spPr/>
      <dgm:t>
        <a:bodyPr/>
        <a:lstStyle/>
        <a:p>
          <a:endParaRPr lang="pt-BR"/>
        </a:p>
      </dgm:t>
    </dgm:pt>
    <dgm:pt modelId="{B3C9C7EF-B8B6-4976-88B1-BF2C1D26DEC8}">
      <dgm:prSet phldrT="[Texto]" custT="1"/>
      <dgm:spPr/>
      <dgm:t>
        <a:bodyPr/>
        <a:lstStyle/>
        <a:p>
          <a:pPr algn="l"/>
          <a:r>
            <a:rPr lang="pt-BR" sz="1300" b="1" dirty="0"/>
            <a:t>2023</a:t>
          </a:r>
          <a:endParaRPr lang="pt-BR" sz="1300" dirty="0"/>
        </a:p>
      </dgm:t>
    </dgm:pt>
    <dgm:pt modelId="{2B925092-8CAB-48B3-91A2-4FFCF3115DE6}" type="parTrans" cxnId="{40032AB0-759D-4998-8264-214E85571B7D}">
      <dgm:prSet/>
      <dgm:spPr/>
      <dgm:t>
        <a:bodyPr/>
        <a:lstStyle/>
        <a:p>
          <a:endParaRPr lang="pt-BR"/>
        </a:p>
      </dgm:t>
    </dgm:pt>
    <dgm:pt modelId="{481C1F4F-70D0-4D60-957D-9ACC93230CF6}" type="sibTrans" cxnId="{40032AB0-759D-4998-8264-214E85571B7D}">
      <dgm:prSet/>
      <dgm:spPr/>
      <dgm:t>
        <a:bodyPr/>
        <a:lstStyle/>
        <a:p>
          <a:endParaRPr lang="pt-BR"/>
        </a:p>
      </dgm:t>
    </dgm:pt>
    <dgm:pt modelId="{D7A25729-D399-400D-A7B4-AD921E5AF473}">
      <dgm:prSet phldrT="[Texto]" custT="1"/>
      <dgm:spPr/>
      <dgm:t>
        <a:bodyPr/>
        <a:lstStyle/>
        <a:p>
          <a:pPr algn="l"/>
          <a:endParaRPr lang="pt-BR" sz="1300" dirty="0"/>
        </a:p>
      </dgm:t>
    </dgm:pt>
    <dgm:pt modelId="{9C01FC71-06F0-4752-911C-74351A4A8863}" type="parTrans" cxnId="{FC5A1C60-FA97-4AE8-B432-95D3B360D4A9}">
      <dgm:prSet/>
      <dgm:spPr/>
      <dgm:t>
        <a:bodyPr/>
        <a:lstStyle/>
        <a:p>
          <a:endParaRPr lang="pt-BR"/>
        </a:p>
      </dgm:t>
    </dgm:pt>
    <dgm:pt modelId="{722D2AD0-D73A-4944-B082-A55CB31896BD}" type="sibTrans" cxnId="{FC5A1C60-FA97-4AE8-B432-95D3B360D4A9}">
      <dgm:prSet/>
      <dgm:spPr/>
      <dgm:t>
        <a:bodyPr/>
        <a:lstStyle/>
        <a:p>
          <a:endParaRPr lang="pt-BR"/>
        </a:p>
      </dgm:t>
    </dgm:pt>
    <dgm:pt modelId="{6D53E2A0-391D-40B1-846D-15C0AF937AAA}">
      <dgm:prSet phldrT="[Texto]" custT="1"/>
      <dgm:spPr/>
      <dgm:t>
        <a:bodyPr/>
        <a:lstStyle/>
        <a:p>
          <a:pPr algn="l"/>
          <a:r>
            <a:rPr lang="pt-BR" sz="1300" dirty="0"/>
            <a:t>Resolução 709/23 do CNS, </a:t>
          </a:r>
          <a:r>
            <a:rPr lang="pt-BR" sz="1300" b="0" i="1" dirty="0"/>
            <a:t>sobre</a:t>
          </a:r>
          <a:r>
            <a:rPr lang="pt-BR" sz="1300" b="0" i="0" dirty="0"/>
            <a:t> </a:t>
          </a:r>
          <a:r>
            <a:rPr lang="pt-BR" sz="1300" b="0" i="1" dirty="0"/>
            <a:t>diretrizes e propostas de ação relativas à vigilância, promoção, prevenção, diagnóstico, tratamento e reabilitação da tuberculose no SUS</a:t>
          </a:r>
          <a:endParaRPr lang="pt-BR" sz="1300" dirty="0"/>
        </a:p>
        <a:p>
          <a:pPr algn="l"/>
          <a:endParaRPr lang="pt-BR" sz="1300" dirty="0"/>
        </a:p>
      </dgm:t>
    </dgm:pt>
    <dgm:pt modelId="{AD5FA47C-9C15-4971-82B4-30E6901A08F4}" type="parTrans" cxnId="{D142EF95-84B1-4D06-9538-A4D6C404BACA}">
      <dgm:prSet/>
      <dgm:spPr/>
      <dgm:t>
        <a:bodyPr/>
        <a:lstStyle/>
        <a:p>
          <a:endParaRPr lang="pt-BR"/>
        </a:p>
      </dgm:t>
    </dgm:pt>
    <dgm:pt modelId="{74B588CD-A43E-45A3-8696-DDC951DF476B}" type="sibTrans" cxnId="{D142EF95-84B1-4D06-9538-A4D6C404BACA}">
      <dgm:prSet/>
      <dgm:spPr/>
      <dgm:t>
        <a:bodyPr/>
        <a:lstStyle/>
        <a:p>
          <a:endParaRPr lang="pt-BR"/>
        </a:p>
      </dgm:t>
    </dgm:pt>
    <dgm:pt modelId="{9B132815-3A9D-4A1B-BA3F-295959B8BED8}">
      <dgm:prSet phldrT="[Texto]" custT="1"/>
      <dgm:spPr/>
      <dgm:t>
        <a:bodyPr/>
        <a:lstStyle/>
        <a:p>
          <a:pPr algn="l"/>
          <a:endParaRPr lang="pt-BR" sz="1300" dirty="0"/>
        </a:p>
      </dgm:t>
    </dgm:pt>
    <dgm:pt modelId="{828B466D-2C0C-40DD-9945-E6B1A07B1925}" type="parTrans" cxnId="{479141F2-7004-4B26-B34C-3D8B3032B2B8}">
      <dgm:prSet/>
      <dgm:spPr/>
      <dgm:t>
        <a:bodyPr/>
        <a:lstStyle/>
        <a:p>
          <a:endParaRPr lang="pt-BR"/>
        </a:p>
      </dgm:t>
    </dgm:pt>
    <dgm:pt modelId="{EE52C1EF-0210-4C9C-AF4C-E4F0317CA13D}" type="sibTrans" cxnId="{479141F2-7004-4B26-B34C-3D8B3032B2B8}">
      <dgm:prSet/>
      <dgm:spPr/>
      <dgm:t>
        <a:bodyPr/>
        <a:lstStyle/>
        <a:p>
          <a:endParaRPr lang="pt-BR"/>
        </a:p>
      </dgm:t>
    </dgm:pt>
    <dgm:pt modelId="{BB5D4864-2615-476C-A3AD-05012427A6C5}" type="pres">
      <dgm:prSet presAssocID="{92E99528-BF6A-4B2F-9858-4F9C21D06245}" presName="Name0" presStyleCnt="0">
        <dgm:presLayoutVars>
          <dgm:dir/>
          <dgm:resizeHandles val="exact"/>
        </dgm:presLayoutVars>
      </dgm:prSet>
      <dgm:spPr/>
    </dgm:pt>
    <dgm:pt modelId="{1C7DEE21-F525-4D24-9CA5-F12A78FCF5E6}" type="pres">
      <dgm:prSet presAssocID="{74F4AC4A-66A7-4794-AC31-40267804CD72}" presName="node" presStyleLbl="node1" presStyleIdx="0" presStyleCnt="7" custScaleY="179386">
        <dgm:presLayoutVars>
          <dgm:bulletEnabled val="1"/>
        </dgm:presLayoutVars>
      </dgm:prSet>
      <dgm:spPr/>
    </dgm:pt>
    <dgm:pt modelId="{35F5C72C-99ED-40F2-8466-A1E90F076F85}" type="pres">
      <dgm:prSet presAssocID="{83405BB9-97BF-4E74-A815-42BBB793CB63}" presName="sibTrans" presStyleLbl="sibTrans2D1" presStyleIdx="0" presStyleCnt="6"/>
      <dgm:spPr/>
    </dgm:pt>
    <dgm:pt modelId="{23542679-B33D-499C-98EC-C697FCEE9AEC}" type="pres">
      <dgm:prSet presAssocID="{83405BB9-97BF-4E74-A815-42BBB793CB63}" presName="connectorText" presStyleLbl="sibTrans2D1" presStyleIdx="0" presStyleCnt="6"/>
      <dgm:spPr/>
    </dgm:pt>
    <dgm:pt modelId="{BA36087D-833E-4721-9F06-E5E0E634C129}" type="pres">
      <dgm:prSet presAssocID="{730121F1-71EA-4719-B4AE-89F0FEBB37D3}" presName="node" presStyleLbl="node1" presStyleIdx="1" presStyleCnt="7" custScaleY="177441">
        <dgm:presLayoutVars>
          <dgm:bulletEnabled val="1"/>
        </dgm:presLayoutVars>
      </dgm:prSet>
      <dgm:spPr/>
    </dgm:pt>
    <dgm:pt modelId="{F4F738C2-DFCE-414F-B385-927484CB7E3C}" type="pres">
      <dgm:prSet presAssocID="{5220050F-64B5-4C9D-88AD-E5C2C2CCDF1B}" presName="sibTrans" presStyleLbl="sibTrans2D1" presStyleIdx="1" presStyleCnt="6"/>
      <dgm:spPr/>
    </dgm:pt>
    <dgm:pt modelId="{CF758715-9365-4352-B4FA-37970AF92517}" type="pres">
      <dgm:prSet presAssocID="{5220050F-64B5-4C9D-88AD-E5C2C2CCDF1B}" presName="connectorText" presStyleLbl="sibTrans2D1" presStyleIdx="1" presStyleCnt="6"/>
      <dgm:spPr/>
    </dgm:pt>
    <dgm:pt modelId="{B04D0648-44D7-4BB6-B5C9-CC5A6F16986C}" type="pres">
      <dgm:prSet presAssocID="{3F9C88D9-4734-48A7-9F56-18A96BE330F8}" presName="node" presStyleLbl="node1" presStyleIdx="2" presStyleCnt="7" custScaleY="179570">
        <dgm:presLayoutVars>
          <dgm:bulletEnabled val="1"/>
        </dgm:presLayoutVars>
      </dgm:prSet>
      <dgm:spPr/>
    </dgm:pt>
    <dgm:pt modelId="{AEF39FA7-81F1-4B0A-93F6-23A97B05D30D}" type="pres">
      <dgm:prSet presAssocID="{A4062DDA-A39C-40CF-BF42-71192607F8FF}" presName="sibTrans" presStyleLbl="sibTrans2D1" presStyleIdx="2" presStyleCnt="6"/>
      <dgm:spPr/>
    </dgm:pt>
    <dgm:pt modelId="{F8DCB4ED-BFEA-455F-98B3-D53AEA132D2F}" type="pres">
      <dgm:prSet presAssocID="{A4062DDA-A39C-40CF-BF42-71192607F8FF}" presName="connectorText" presStyleLbl="sibTrans2D1" presStyleIdx="2" presStyleCnt="6"/>
      <dgm:spPr/>
    </dgm:pt>
    <dgm:pt modelId="{3209BD38-32B2-4F67-ADB5-0E627474180D}" type="pres">
      <dgm:prSet presAssocID="{89ADA884-E361-4A34-B655-9E44990902B5}" presName="node" presStyleLbl="node1" presStyleIdx="3" presStyleCnt="7" custScaleY="179386">
        <dgm:presLayoutVars>
          <dgm:bulletEnabled val="1"/>
        </dgm:presLayoutVars>
      </dgm:prSet>
      <dgm:spPr/>
    </dgm:pt>
    <dgm:pt modelId="{8907A79B-9494-408F-914E-D356363AF00D}" type="pres">
      <dgm:prSet presAssocID="{DEFDFE33-753C-4726-A12B-0A70E55BB14C}" presName="sibTrans" presStyleLbl="sibTrans2D1" presStyleIdx="3" presStyleCnt="6"/>
      <dgm:spPr/>
    </dgm:pt>
    <dgm:pt modelId="{4537C8A1-DC8D-444C-B948-634EFE9DE466}" type="pres">
      <dgm:prSet presAssocID="{DEFDFE33-753C-4726-A12B-0A70E55BB14C}" presName="connectorText" presStyleLbl="sibTrans2D1" presStyleIdx="3" presStyleCnt="6"/>
      <dgm:spPr/>
    </dgm:pt>
    <dgm:pt modelId="{19424CEB-E80B-4D7F-AF76-57AC6297C7E0}" type="pres">
      <dgm:prSet presAssocID="{5F3381FA-3E31-46C0-8381-54B87E8308ED}" presName="node" presStyleLbl="node1" presStyleIdx="4" presStyleCnt="7" custScaleY="179570">
        <dgm:presLayoutVars>
          <dgm:bulletEnabled val="1"/>
        </dgm:presLayoutVars>
      </dgm:prSet>
      <dgm:spPr/>
    </dgm:pt>
    <dgm:pt modelId="{1B28AE85-29C2-43D9-9297-C80C9EB12439}" type="pres">
      <dgm:prSet presAssocID="{EA75A859-E95A-4FAF-BAA2-127857093927}" presName="sibTrans" presStyleLbl="sibTrans2D1" presStyleIdx="4" presStyleCnt="6"/>
      <dgm:spPr/>
    </dgm:pt>
    <dgm:pt modelId="{658E0158-5402-4ABB-B350-51C24F52EA22}" type="pres">
      <dgm:prSet presAssocID="{EA75A859-E95A-4FAF-BAA2-127857093927}" presName="connectorText" presStyleLbl="sibTrans2D1" presStyleIdx="4" presStyleCnt="6"/>
      <dgm:spPr/>
    </dgm:pt>
    <dgm:pt modelId="{24AE59E9-8EC3-4A05-B814-F01A602C956B}" type="pres">
      <dgm:prSet presAssocID="{02D6B43C-94FD-4853-B721-7AA11934F9F8}" presName="node" presStyleLbl="node1" presStyleIdx="5" presStyleCnt="7" custScaleY="179386">
        <dgm:presLayoutVars>
          <dgm:bulletEnabled val="1"/>
        </dgm:presLayoutVars>
      </dgm:prSet>
      <dgm:spPr/>
    </dgm:pt>
    <dgm:pt modelId="{677ABF9D-0FC8-4883-8C57-DDAFDAB090FD}" type="pres">
      <dgm:prSet presAssocID="{FF2C5903-D4B5-437B-977F-219A93A226D0}" presName="sibTrans" presStyleLbl="sibTrans2D1" presStyleIdx="5" presStyleCnt="6"/>
      <dgm:spPr/>
    </dgm:pt>
    <dgm:pt modelId="{125D473E-C13B-4C56-9D4D-249A3B8367FE}" type="pres">
      <dgm:prSet presAssocID="{FF2C5903-D4B5-437B-977F-219A93A226D0}" presName="connectorText" presStyleLbl="sibTrans2D1" presStyleIdx="5" presStyleCnt="6"/>
      <dgm:spPr/>
    </dgm:pt>
    <dgm:pt modelId="{EC3CABFA-A680-4297-8BA2-0745B08EDF8C}" type="pres">
      <dgm:prSet presAssocID="{B3C9C7EF-B8B6-4976-88B1-BF2C1D26DEC8}" presName="node" presStyleLbl="node1" presStyleIdx="6" presStyleCnt="7" custScaleY="179202">
        <dgm:presLayoutVars>
          <dgm:bulletEnabled val="1"/>
        </dgm:presLayoutVars>
      </dgm:prSet>
      <dgm:spPr/>
    </dgm:pt>
  </dgm:ptLst>
  <dgm:cxnLst>
    <dgm:cxn modelId="{59379210-39FA-43BC-AC83-12A2B79D2CC6}" type="presOf" srcId="{EA75A859-E95A-4FAF-BAA2-127857093927}" destId="{658E0158-5402-4ABB-B350-51C24F52EA22}" srcOrd="1" destOrd="0" presId="urn:microsoft.com/office/officeart/2005/8/layout/process1"/>
    <dgm:cxn modelId="{8F507613-E28B-4F1B-9632-1B209E1700BD}" srcId="{92E99528-BF6A-4B2F-9858-4F9C21D06245}" destId="{89ADA884-E361-4A34-B655-9E44990902B5}" srcOrd="3" destOrd="0" parTransId="{605269E7-C168-4521-9065-44D8CF513118}" sibTransId="{DEFDFE33-753C-4726-A12B-0A70E55BB14C}"/>
    <dgm:cxn modelId="{BFB8C024-854C-4163-A6D4-B89A3CBB2582}" type="presOf" srcId="{6D53E2A0-391D-40B1-846D-15C0AF937AAA}" destId="{EC3CABFA-A680-4297-8BA2-0745B08EDF8C}" srcOrd="0" destOrd="2" presId="urn:microsoft.com/office/officeart/2005/8/layout/process1"/>
    <dgm:cxn modelId="{2A57372E-EF3F-4F94-B6D8-E2418FB3D337}" srcId="{92E99528-BF6A-4B2F-9858-4F9C21D06245}" destId="{3F9C88D9-4734-48A7-9F56-18A96BE330F8}" srcOrd="2" destOrd="0" parTransId="{01AD2117-437C-4575-9672-E0AAB4F410AB}" sibTransId="{A4062DDA-A39C-40CF-BF42-71192607F8FF}"/>
    <dgm:cxn modelId="{6ADDDD37-86B5-4E13-BB78-E3F023E6AC1A}" type="presOf" srcId="{730121F1-71EA-4719-B4AE-89F0FEBB37D3}" destId="{BA36087D-833E-4721-9F06-E5E0E634C129}" srcOrd="0" destOrd="0" presId="urn:microsoft.com/office/officeart/2005/8/layout/process1"/>
    <dgm:cxn modelId="{7B8E463A-D78C-4565-92FB-63572D0B1A30}" srcId="{92E99528-BF6A-4B2F-9858-4F9C21D06245}" destId="{5F3381FA-3E31-46C0-8381-54B87E8308ED}" srcOrd="4" destOrd="0" parTransId="{029120C4-9E8B-4791-819F-0D23E0ABA75A}" sibTransId="{EA75A859-E95A-4FAF-BAA2-127857093927}"/>
    <dgm:cxn modelId="{FC5A1C60-FA97-4AE8-B432-95D3B360D4A9}" srcId="{02D6B43C-94FD-4853-B721-7AA11934F9F8}" destId="{D7A25729-D399-400D-A7B4-AD921E5AF473}" srcOrd="0" destOrd="0" parTransId="{9C01FC71-06F0-4752-911C-74351A4A8863}" sibTransId="{722D2AD0-D73A-4944-B082-A55CB31896BD}"/>
    <dgm:cxn modelId="{90498442-8566-4BFE-A0E2-30C6154FC172}" srcId="{92E99528-BF6A-4B2F-9858-4F9C21D06245}" destId="{02D6B43C-94FD-4853-B721-7AA11934F9F8}" srcOrd="5" destOrd="0" parTransId="{BA0CF917-4733-47F0-B540-4C418B164648}" sibTransId="{FF2C5903-D4B5-437B-977F-219A93A226D0}"/>
    <dgm:cxn modelId="{D28B8265-5B87-4C49-A127-26D5AFAE0E09}" type="presOf" srcId="{DEFDFE33-753C-4726-A12B-0A70E55BB14C}" destId="{8907A79B-9494-408F-914E-D356363AF00D}" srcOrd="0" destOrd="0" presId="urn:microsoft.com/office/officeart/2005/8/layout/process1"/>
    <dgm:cxn modelId="{BC267C4A-C317-4D74-9327-3702D44F8BCE}" type="presOf" srcId="{FF2C5903-D4B5-437B-977F-219A93A226D0}" destId="{125D473E-C13B-4C56-9D4D-249A3B8367FE}" srcOrd="1" destOrd="0" presId="urn:microsoft.com/office/officeart/2005/8/layout/process1"/>
    <dgm:cxn modelId="{8A4F6274-9A3C-4203-9463-2123983B3710}" type="presOf" srcId="{02D6B43C-94FD-4853-B721-7AA11934F9F8}" destId="{24AE59E9-8EC3-4A05-B814-F01A602C956B}" srcOrd="0" destOrd="0" presId="urn:microsoft.com/office/officeart/2005/8/layout/process1"/>
    <dgm:cxn modelId="{EBD74777-E9C9-4C24-A846-804F0F2685EA}" type="presOf" srcId="{A4062DDA-A39C-40CF-BF42-71192607F8FF}" destId="{AEF39FA7-81F1-4B0A-93F6-23A97B05D30D}" srcOrd="0" destOrd="0" presId="urn:microsoft.com/office/officeart/2005/8/layout/process1"/>
    <dgm:cxn modelId="{88C35C7E-89FF-4A77-90FD-9762BEDD9EF3}" srcId="{92E99528-BF6A-4B2F-9858-4F9C21D06245}" destId="{730121F1-71EA-4719-B4AE-89F0FEBB37D3}" srcOrd="1" destOrd="0" parTransId="{7BC419D3-5357-4852-9E54-DC946754438B}" sibTransId="{5220050F-64B5-4C9D-88AD-E5C2C2CCDF1B}"/>
    <dgm:cxn modelId="{F7618481-3963-4943-BE98-3739653E3099}" type="presOf" srcId="{A4062DDA-A39C-40CF-BF42-71192607F8FF}" destId="{F8DCB4ED-BFEA-455F-98B3-D53AEA132D2F}" srcOrd="1" destOrd="0" presId="urn:microsoft.com/office/officeart/2005/8/layout/process1"/>
    <dgm:cxn modelId="{07A25188-76E5-4815-A4CA-F2F7F412BE55}" type="presOf" srcId="{9B132815-3A9D-4A1B-BA3F-295959B8BED8}" destId="{EC3CABFA-A680-4297-8BA2-0745B08EDF8C}" srcOrd="0" destOrd="1" presId="urn:microsoft.com/office/officeart/2005/8/layout/process1"/>
    <dgm:cxn modelId="{C4F0F092-77EE-4533-AABA-796F96C5679E}" type="presOf" srcId="{89ADA884-E361-4A34-B655-9E44990902B5}" destId="{3209BD38-32B2-4F67-ADB5-0E627474180D}" srcOrd="0" destOrd="0" presId="urn:microsoft.com/office/officeart/2005/8/layout/process1"/>
    <dgm:cxn modelId="{B735E195-99C7-4145-B407-3BE5CC11D1D5}" type="presOf" srcId="{92E99528-BF6A-4B2F-9858-4F9C21D06245}" destId="{BB5D4864-2615-476C-A3AD-05012427A6C5}" srcOrd="0" destOrd="0" presId="urn:microsoft.com/office/officeart/2005/8/layout/process1"/>
    <dgm:cxn modelId="{D142EF95-84B1-4D06-9538-A4D6C404BACA}" srcId="{B3C9C7EF-B8B6-4976-88B1-BF2C1D26DEC8}" destId="{6D53E2A0-391D-40B1-846D-15C0AF937AAA}" srcOrd="1" destOrd="0" parTransId="{AD5FA47C-9C15-4971-82B4-30E6901A08F4}" sibTransId="{74B588CD-A43E-45A3-8696-DDC951DF476B}"/>
    <dgm:cxn modelId="{2F773BA5-A8C3-44DD-88F4-7B5B8C82D692}" type="presOf" srcId="{83405BB9-97BF-4E74-A815-42BBB793CB63}" destId="{35F5C72C-99ED-40F2-8466-A1E90F076F85}" srcOrd="0" destOrd="0" presId="urn:microsoft.com/office/officeart/2005/8/layout/process1"/>
    <dgm:cxn modelId="{0AF174A8-0F1F-4A8F-A2EE-641B90C12508}" type="presOf" srcId="{DEFDFE33-753C-4726-A12B-0A70E55BB14C}" destId="{4537C8A1-DC8D-444C-B948-634EFE9DE466}" srcOrd="1" destOrd="0" presId="urn:microsoft.com/office/officeart/2005/8/layout/process1"/>
    <dgm:cxn modelId="{772CCEA9-44A1-4614-9B59-A84AA1A7E7E9}" type="presOf" srcId="{EA75A859-E95A-4FAF-BAA2-127857093927}" destId="{1B28AE85-29C2-43D9-9297-C80C9EB12439}" srcOrd="0" destOrd="0" presId="urn:microsoft.com/office/officeart/2005/8/layout/process1"/>
    <dgm:cxn modelId="{292F40AC-389D-4E3D-AA09-DC4AE2BD933B}" type="presOf" srcId="{83405BB9-97BF-4E74-A815-42BBB793CB63}" destId="{23542679-B33D-499C-98EC-C697FCEE9AEC}" srcOrd="1" destOrd="0" presId="urn:microsoft.com/office/officeart/2005/8/layout/process1"/>
    <dgm:cxn modelId="{40032AB0-759D-4998-8264-214E85571B7D}" srcId="{92E99528-BF6A-4B2F-9858-4F9C21D06245}" destId="{B3C9C7EF-B8B6-4976-88B1-BF2C1D26DEC8}" srcOrd="6" destOrd="0" parTransId="{2B925092-8CAB-48B3-91A2-4FFCF3115DE6}" sibTransId="{481C1F4F-70D0-4D60-957D-9ACC93230CF6}"/>
    <dgm:cxn modelId="{FB37E6BE-CB4F-464B-A77C-E4193EB3ACCF}" type="presOf" srcId="{74F4AC4A-66A7-4794-AC31-40267804CD72}" destId="{1C7DEE21-F525-4D24-9CA5-F12A78FCF5E6}" srcOrd="0" destOrd="0" presId="urn:microsoft.com/office/officeart/2005/8/layout/process1"/>
    <dgm:cxn modelId="{B3B142CB-21A9-43AD-8A89-902419B6D616}" type="presOf" srcId="{B3C9C7EF-B8B6-4976-88B1-BF2C1D26DEC8}" destId="{EC3CABFA-A680-4297-8BA2-0745B08EDF8C}" srcOrd="0" destOrd="0" presId="urn:microsoft.com/office/officeart/2005/8/layout/process1"/>
    <dgm:cxn modelId="{6CB8A4E9-386E-471E-BD8F-E4D733188C0F}" type="presOf" srcId="{5220050F-64B5-4C9D-88AD-E5C2C2CCDF1B}" destId="{CF758715-9365-4352-B4FA-37970AF92517}" srcOrd="1" destOrd="0" presId="urn:microsoft.com/office/officeart/2005/8/layout/process1"/>
    <dgm:cxn modelId="{7297D9EB-6C2D-483B-ACA0-E5B8B61A4CBC}" type="presOf" srcId="{D7A25729-D399-400D-A7B4-AD921E5AF473}" destId="{24AE59E9-8EC3-4A05-B814-F01A602C956B}" srcOrd="0" destOrd="1" presId="urn:microsoft.com/office/officeart/2005/8/layout/process1"/>
    <dgm:cxn modelId="{479141F2-7004-4B26-B34C-3D8B3032B2B8}" srcId="{B3C9C7EF-B8B6-4976-88B1-BF2C1D26DEC8}" destId="{9B132815-3A9D-4A1B-BA3F-295959B8BED8}" srcOrd="0" destOrd="0" parTransId="{828B466D-2C0C-40DD-9945-E6B1A07B1925}" sibTransId="{EE52C1EF-0210-4C9C-AF4C-E4F0317CA13D}"/>
    <dgm:cxn modelId="{B40225F6-5CAD-4075-960A-98C8CD931AD0}" type="presOf" srcId="{3F9C88D9-4734-48A7-9F56-18A96BE330F8}" destId="{B04D0648-44D7-4BB6-B5C9-CC5A6F16986C}" srcOrd="0" destOrd="0" presId="urn:microsoft.com/office/officeart/2005/8/layout/process1"/>
    <dgm:cxn modelId="{2466ABF7-16B6-44DB-8CFA-543F177F08AC}" type="presOf" srcId="{5220050F-64B5-4C9D-88AD-E5C2C2CCDF1B}" destId="{F4F738C2-DFCE-414F-B385-927484CB7E3C}" srcOrd="0" destOrd="0" presId="urn:microsoft.com/office/officeart/2005/8/layout/process1"/>
    <dgm:cxn modelId="{522974FC-E2B2-45D0-9686-2A839D82990D}" type="presOf" srcId="{5F3381FA-3E31-46C0-8381-54B87E8308ED}" destId="{19424CEB-E80B-4D7F-AF76-57AC6297C7E0}" srcOrd="0" destOrd="0" presId="urn:microsoft.com/office/officeart/2005/8/layout/process1"/>
    <dgm:cxn modelId="{593204FD-8E72-42F6-B8C2-4775BBA9AA4C}" type="presOf" srcId="{FF2C5903-D4B5-437B-977F-219A93A226D0}" destId="{677ABF9D-0FC8-4883-8C57-DDAFDAB090FD}" srcOrd="0" destOrd="0" presId="urn:microsoft.com/office/officeart/2005/8/layout/process1"/>
    <dgm:cxn modelId="{A7E38EFF-3E03-40F5-A288-DEF9629E178A}" srcId="{92E99528-BF6A-4B2F-9858-4F9C21D06245}" destId="{74F4AC4A-66A7-4794-AC31-40267804CD72}" srcOrd="0" destOrd="0" parTransId="{BE5AA49B-BA88-4B91-91C8-8ECFBB65C02F}" sibTransId="{83405BB9-97BF-4E74-A815-42BBB793CB63}"/>
    <dgm:cxn modelId="{90A3B71A-9C27-4F5C-81CC-73B4D86161FB}" type="presParOf" srcId="{BB5D4864-2615-476C-A3AD-05012427A6C5}" destId="{1C7DEE21-F525-4D24-9CA5-F12A78FCF5E6}" srcOrd="0" destOrd="0" presId="urn:microsoft.com/office/officeart/2005/8/layout/process1"/>
    <dgm:cxn modelId="{F87008A1-DA81-42A8-BF39-D6B7AECFEFE6}" type="presParOf" srcId="{BB5D4864-2615-476C-A3AD-05012427A6C5}" destId="{35F5C72C-99ED-40F2-8466-A1E90F076F85}" srcOrd="1" destOrd="0" presId="urn:microsoft.com/office/officeart/2005/8/layout/process1"/>
    <dgm:cxn modelId="{1BAA590F-016D-4C4A-9106-5DA659812106}" type="presParOf" srcId="{35F5C72C-99ED-40F2-8466-A1E90F076F85}" destId="{23542679-B33D-499C-98EC-C697FCEE9AEC}" srcOrd="0" destOrd="0" presId="urn:microsoft.com/office/officeart/2005/8/layout/process1"/>
    <dgm:cxn modelId="{017139C2-A844-4581-9515-BF7A275A32C5}" type="presParOf" srcId="{BB5D4864-2615-476C-A3AD-05012427A6C5}" destId="{BA36087D-833E-4721-9F06-E5E0E634C129}" srcOrd="2" destOrd="0" presId="urn:microsoft.com/office/officeart/2005/8/layout/process1"/>
    <dgm:cxn modelId="{7D0409B3-F055-4597-BFD3-08CB6157DC96}" type="presParOf" srcId="{BB5D4864-2615-476C-A3AD-05012427A6C5}" destId="{F4F738C2-DFCE-414F-B385-927484CB7E3C}" srcOrd="3" destOrd="0" presId="urn:microsoft.com/office/officeart/2005/8/layout/process1"/>
    <dgm:cxn modelId="{7BFE4363-0EE2-45BA-B0F2-CD54DF01BDA9}" type="presParOf" srcId="{F4F738C2-DFCE-414F-B385-927484CB7E3C}" destId="{CF758715-9365-4352-B4FA-37970AF92517}" srcOrd="0" destOrd="0" presId="urn:microsoft.com/office/officeart/2005/8/layout/process1"/>
    <dgm:cxn modelId="{7D8A7E2D-B9DF-4014-BBF6-6F27E6E536A5}" type="presParOf" srcId="{BB5D4864-2615-476C-A3AD-05012427A6C5}" destId="{B04D0648-44D7-4BB6-B5C9-CC5A6F16986C}" srcOrd="4" destOrd="0" presId="urn:microsoft.com/office/officeart/2005/8/layout/process1"/>
    <dgm:cxn modelId="{A2E3615B-11CC-46F5-A60B-2CEA4FE6142E}" type="presParOf" srcId="{BB5D4864-2615-476C-A3AD-05012427A6C5}" destId="{AEF39FA7-81F1-4B0A-93F6-23A97B05D30D}" srcOrd="5" destOrd="0" presId="urn:microsoft.com/office/officeart/2005/8/layout/process1"/>
    <dgm:cxn modelId="{FC947980-C856-4201-8A0D-230264EFB4F9}" type="presParOf" srcId="{AEF39FA7-81F1-4B0A-93F6-23A97B05D30D}" destId="{F8DCB4ED-BFEA-455F-98B3-D53AEA132D2F}" srcOrd="0" destOrd="0" presId="urn:microsoft.com/office/officeart/2005/8/layout/process1"/>
    <dgm:cxn modelId="{654E649D-22C5-4D19-83BF-55ADBEA7CB40}" type="presParOf" srcId="{BB5D4864-2615-476C-A3AD-05012427A6C5}" destId="{3209BD38-32B2-4F67-ADB5-0E627474180D}" srcOrd="6" destOrd="0" presId="urn:microsoft.com/office/officeart/2005/8/layout/process1"/>
    <dgm:cxn modelId="{BD6B24F0-FB20-443E-BFC6-B278E7E2B070}" type="presParOf" srcId="{BB5D4864-2615-476C-A3AD-05012427A6C5}" destId="{8907A79B-9494-408F-914E-D356363AF00D}" srcOrd="7" destOrd="0" presId="urn:microsoft.com/office/officeart/2005/8/layout/process1"/>
    <dgm:cxn modelId="{FF279F20-531F-49BC-BC59-82D80D1C2168}" type="presParOf" srcId="{8907A79B-9494-408F-914E-D356363AF00D}" destId="{4537C8A1-DC8D-444C-B948-634EFE9DE466}" srcOrd="0" destOrd="0" presId="urn:microsoft.com/office/officeart/2005/8/layout/process1"/>
    <dgm:cxn modelId="{331BC749-CAAD-481C-A528-63AB20273BB4}" type="presParOf" srcId="{BB5D4864-2615-476C-A3AD-05012427A6C5}" destId="{19424CEB-E80B-4D7F-AF76-57AC6297C7E0}" srcOrd="8" destOrd="0" presId="urn:microsoft.com/office/officeart/2005/8/layout/process1"/>
    <dgm:cxn modelId="{0D1276B2-AD23-43B8-BF04-2522F2571F24}" type="presParOf" srcId="{BB5D4864-2615-476C-A3AD-05012427A6C5}" destId="{1B28AE85-29C2-43D9-9297-C80C9EB12439}" srcOrd="9" destOrd="0" presId="urn:microsoft.com/office/officeart/2005/8/layout/process1"/>
    <dgm:cxn modelId="{689D8D88-D5DC-4008-951E-335560577E63}" type="presParOf" srcId="{1B28AE85-29C2-43D9-9297-C80C9EB12439}" destId="{658E0158-5402-4ABB-B350-51C24F52EA22}" srcOrd="0" destOrd="0" presId="urn:microsoft.com/office/officeart/2005/8/layout/process1"/>
    <dgm:cxn modelId="{345A0161-A404-43C4-B5B8-83F117BD16FB}" type="presParOf" srcId="{BB5D4864-2615-476C-A3AD-05012427A6C5}" destId="{24AE59E9-8EC3-4A05-B814-F01A602C956B}" srcOrd="10" destOrd="0" presId="urn:microsoft.com/office/officeart/2005/8/layout/process1"/>
    <dgm:cxn modelId="{F2848C4D-AFF9-415D-B22A-3CC6FED80F35}" type="presParOf" srcId="{BB5D4864-2615-476C-A3AD-05012427A6C5}" destId="{677ABF9D-0FC8-4883-8C57-DDAFDAB090FD}" srcOrd="11" destOrd="0" presId="urn:microsoft.com/office/officeart/2005/8/layout/process1"/>
    <dgm:cxn modelId="{FE16973A-033D-46AD-B016-65C0028E3B32}" type="presParOf" srcId="{677ABF9D-0FC8-4883-8C57-DDAFDAB090FD}" destId="{125D473E-C13B-4C56-9D4D-249A3B8367FE}" srcOrd="0" destOrd="0" presId="urn:microsoft.com/office/officeart/2005/8/layout/process1"/>
    <dgm:cxn modelId="{7A0C041D-0978-485B-B53C-239DE2581D91}" type="presParOf" srcId="{BB5D4864-2615-476C-A3AD-05012427A6C5}" destId="{EC3CABFA-A680-4297-8BA2-0745B08EDF8C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1E45AC-99EC-4A1F-877C-3F58D7AD9C8F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</dgm:pt>
    <dgm:pt modelId="{40BC5D6D-0088-4B79-A8FD-54BD111D664E}">
      <dgm:prSet phldrT="[Texto]"/>
      <dgm:spPr>
        <a:solidFill>
          <a:srgbClr val="1A5D70"/>
        </a:solidFill>
      </dgm:spPr>
      <dgm:t>
        <a:bodyPr/>
        <a:lstStyle/>
        <a:p>
          <a:r>
            <a:rPr lang="pt-BR" dirty="0"/>
            <a:t>Nacional: </a:t>
          </a:r>
        </a:p>
        <a:p>
          <a:r>
            <a:rPr lang="pt-BR" dirty="0"/>
            <a:t>Executiva Nacional (Comitê Gestor) e Assembleia Geral</a:t>
          </a:r>
        </a:p>
      </dgm:t>
    </dgm:pt>
    <dgm:pt modelId="{BE529D31-A091-47BB-A028-0D3640D7CA91}" type="parTrans" cxnId="{F30CDB71-CF80-4DBC-81B8-DA0C90A1EA4E}">
      <dgm:prSet/>
      <dgm:spPr/>
      <dgm:t>
        <a:bodyPr/>
        <a:lstStyle/>
        <a:p>
          <a:endParaRPr lang="pt-BR"/>
        </a:p>
      </dgm:t>
    </dgm:pt>
    <dgm:pt modelId="{FC02D8AC-AB6F-4EAE-AB08-97C11E4E9D62}" type="sibTrans" cxnId="{F30CDB71-CF80-4DBC-81B8-DA0C90A1EA4E}">
      <dgm:prSet/>
      <dgm:spPr>
        <a:solidFill>
          <a:srgbClr val="1A5D70"/>
        </a:solidFill>
      </dgm:spPr>
      <dgm:t>
        <a:bodyPr/>
        <a:lstStyle/>
        <a:p>
          <a:endParaRPr lang="pt-BR"/>
        </a:p>
      </dgm:t>
    </dgm:pt>
    <dgm:pt modelId="{C7C0708D-2872-4232-B6EA-0EEEC0BA636E}">
      <dgm:prSet phldrT="[Texto]"/>
      <dgm:spPr/>
      <dgm:t>
        <a:bodyPr/>
        <a:lstStyle/>
        <a:p>
          <a:r>
            <a:rPr lang="pt-BR" dirty="0">
              <a:solidFill>
                <a:schemeClr val="accent5">
                  <a:lumMod val="50000"/>
                </a:schemeClr>
              </a:solidFill>
            </a:rPr>
            <a:t>Estadual:</a:t>
          </a:r>
        </a:p>
        <a:p>
          <a:r>
            <a:rPr lang="pt-BR" dirty="0">
              <a:solidFill>
                <a:schemeClr val="accent5">
                  <a:lumMod val="50000"/>
                </a:schemeClr>
              </a:solidFill>
            </a:rPr>
            <a:t>Comitês Estaduais</a:t>
          </a:r>
        </a:p>
      </dgm:t>
    </dgm:pt>
    <dgm:pt modelId="{04C083BB-0C38-4248-8445-AD0D08699102}" type="parTrans" cxnId="{972F6530-28CF-4C06-A7CD-C3745929DC60}">
      <dgm:prSet/>
      <dgm:spPr/>
      <dgm:t>
        <a:bodyPr/>
        <a:lstStyle/>
        <a:p>
          <a:endParaRPr lang="pt-BR"/>
        </a:p>
      </dgm:t>
    </dgm:pt>
    <dgm:pt modelId="{F1F72B11-EAA8-4109-BE3D-88CCE8A2F3E5}" type="sibTrans" cxnId="{972F6530-28CF-4C06-A7CD-C3745929DC60}">
      <dgm:prSet/>
      <dgm:spPr/>
      <dgm:t>
        <a:bodyPr/>
        <a:lstStyle/>
        <a:p>
          <a:endParaRPr lang="pt-BR"/>
        </a:p>
      </dgm:t>
    </dgm:pt>
    <dgm:pt modelId="{A0EC0339-BC08-4671-80DE-BCDEDBA2C202}">
      <dgm:prSet phldrT="[Texto]"/>
      <dgm:spPr/>
      <dgm:t>
        <a:bodyPr/>
        <a:lstStyle/>
        <a:p>
          <a:r>
            <a:rPr lang="pt-BR" dirty="0">
              <a:solidFill>
                <a:schemeClr val="accent5">
                  <a:lumMod val="50000"/>
                </a:schemeClr>
              </a:solidFill>
            </a:rPr>
            <a:t>Municipal:</a:t>
          </a:r>
        </a:p>
        <a:p>
          <a:r>
            <a:rPr lang="pt-BR" dirty="0">
              <a:solidFill>
                <a:schemeClr val="accent5">
                  <a:lumMod val="50000"/>
                </a:schemeClr>
              </a:solidFill>
            </a:rPr>
            <a:t>Comitês ou Fóruns Municipais</a:t>
          </a:r>
        </a:p>
      </dgm:t>
    </dgm:pt>
    <dgm:pt modelId="{14FE61B0-3754-46B9-824C-DFEB49866C9F}" type="parTrans" cxnId="{41D5C054-3438-48B6-B6FC-9499B8F972F5}">
      <dgm:prSet/>
      <dgm:spPr/>
      <dgm:t>
        <a:bodyPr/>
        <a:lstStyle/>
        <a:p>
          <a:endParaRPr lang="pt-BR"/>
        </a:p>
      </dgm:t>
    </dgm:pt>
    <dgm:pt modelId="{3F28A74F-5A37-4357-8388-157C3BE666E7}" type="sibTrans" cxnId="{41D5C054-3438-48B6-B6FC-9499B8F972F5}">
      <dgm:prSet/>
      <dgm:spPr/>
      <dgm:t>
        <a:bodyPr/>
        <a:lstStyle/>
        <a:p>
          <a:endParaRPr lang="pt-BR"/>
        </a:p>
      </dgm:t>
    </dgm:pt>
    <dgm:pt modelId="{4C29384E-9760-4D86-9063-C30DFDF7AEE9}" type="pres">
      <dgm:prSet presAssocID="{141E45AC-99EC-4A1F-877C-3F58D7AD9C8F}" presName="Name0" presStyleCnt="0">
        <dgm:presLayoutVars>
          <dgm:dir/>
          <dgm:resizeHandles val="exact"/>
        </dgm:presLayoutVars>
      </dgm:prSet>
      <dgm:spPr/>
    </dgm:pt>
    <dgm:pt modelId="{417BB09D-25F1-4723-A850-A2448888AEF8}" type="pres">
      <dgm:prSet presAssocID="{40BC5D6D-0088-4B79-A8FD-54BD111D664E}" presName="node" presStyleLbl="node1" presStyleIdx="0" presStyleCnt="3">
        <dgm:presLayoutVars>
          <dgm:bulletEnabled val="1"/>
        </dgm:presLayoutVars>
      </dgm:prSet>
      <dgm:spPr/>
    </dgm:pt>
    <dgm:pt modelId="{D0343E42-92BC-4033-AA6E-F27AE86253B7}" type="pres">
      <dgm:prSet presAssocID="{FC02D8AC-AB6F-4EAE-AB08-97C11E4E9D62}" presName="sibTrans" presStyleLbl="sibTrans2D1" presStyleIdx="0" presStyleCnt="3"/>
      <dgm:spPr/>
    </dgm:pt>
    <dgm:pt modelId="{2E9B1F40-D492-43DC-95BF-3128D335AD1F}" type="pres">
      <dgm:prSet presAssocID="{FC02D8AC-AB6F-4EAE-AB08-97C11E4E9D62}" presName="connectorText" presStyleLbl="sibTrans2D1" presStyleIdx="0" presStyleCnt="3"/>
      <dgm:spPr/>
    </dgm:pt>
    <dgm:pt modelId="{FC698655-DAD6-4640-B7E8-87BB6A787AFC}" type="pres">
      <dgm:prSet presAssocID="{C7C0708D-2872-4232-B6EA-0EEEC0BA636E}" presName="node" presStyleLbl="node1" presStyleIdx="1" presStyleCnt="3">
        <dgm:presLayoutVars>
          <dgm:bulletEnabled val="1"/>
        </dgm:presLayoutVars>
      </dgm:prSet>
      <dgm:spPr/>
    </dgm:pt>
    <dgm:pt modelId="{38AE4EFC-657A-48BE-8D81-0A443706EFC4}" type="pres">
      <dgm:prSet presAssocID="{F1F72B11-EAA8-4109-BE3D-88CCE8A2F3E5}" presName="sibTrans" presStyleLbl="sibTrans2D1" presStyleIdx="1" presStyleCnt="3"/>
      <dgm:spPr/>
    </dgm:pt>
    <dgm:pt modelId="{560688D3-76E0-4148-BC5F-539E6F46AC9D}" type="pres">
      <dgm:prSet presAssocID="{F1F72B11-EAA8-4109-BE3D-88CCE8A2F3E5}" presName="connectorText" presStyleLbl="sibTrans2D1" presStyleIdx="1" presStyleCnt="3"/>
      <dgm:spPr/>
    </dgm:pt>
    <dgm:pt modelId="{F916D2FB-EB7E-410C-8601-D4DA878C7907}" type="pres">
      <dgm:prSet presAssocID="{A0EC0339-BC08-4671-80DE-BCDEDBA2C202}" presName="node" presStyleLbl="node1" presStyleIdx="2" presStyleCnt="3">
        <dgm:presLayoutVars>
          <dgm:bulletEnabled val="1"/>
        </dgm:presLayoutVars>
      </dgm:prSet>
      <dgm:spPr/>
    </dgm:pt>
    <dgm:pt modelId="{1B25E426-A1E1-4ADB-81D4-519BEF2BF66D}" type="pres">
      <dgm:prSet presAssocID="{3F28A74F-5A37-4357-8388-157C3BE666E7}" presName="sibTrans" presStyleLbl="sibTrans2D1" presStyleIdx="2" presStyleCnt="3"/>
      <dgm:spPr/>
    </dgm:pt>
    <dgm:pt modelId="{31FFCAEB-C2B5-448F-A1FC-2AFD3115FB7A}" type="pres">
      <dgm:prSet presAssocID="{3F28A74F-5A37-4357-8388-157C3BE666E7}" presName="connectorText" presStyleLbl="sibTrans2D1" presStyleIdx="2" presStyleCnt="3"/>
      <dgm:spPr/>
    </dgm:pt>
  </dgm:ptLst>
  <dgm:cxnLst>
    <dgm:cxn modelId="{23A70115-6FB5-4683-AD76-2762C3D30674}" type="presOf" srcId="{3F28A74F-5A37-4357-8388-157C3BE666E7}" destId="{31FFCAEB-C2B5-448F-A1FC-2AFD3115FB7A}" srcOrd="1" destOrd="0" presId="urn:microsoft.com/office/officeart/2005/8/layout/cycle7"/>
    <dgm:cxn modelId="{972F6530-28CF-4C06-A7CD-C3745929DC60}" srcId="{141E45AC-99EC-4A1F-877C-3F58D7AD9C8F}" destId="{C7C0708D-2872-4232-B6EA-0EEEC0BA636E}" srcOrd="1" destOrd="0" parTransId="{04C083BB-0C38-4248-8445-AD0D08699102}" sibTransId="{F1F72B11-EAA8-4109-BE3D-88CCE8A2F3E5}"/>
    <dgm:cxn modelId="{AEEBF762-13B6-4873-85EB-429060C1788F}" type="presOf" srcId="{FC02D8AC-AB6F-4EAE-AB08-97C11E4E9D62}" destId="{2E9B1F40-D492-43DC-95BF-3128D335AD1F}" srcOrd="1" destOrd="0" presId="urn:microsoft.com/office/officeart/2005/8/layout/cycle7"/>
    <dgm:cxn modelId="{F30CDB71-CF80-4DBC-81B8-DA0C90A1EA4E}" srcId="{141E45AC-99EC-4A1F-877C-3F58D7AD9C8F}" destId="{40BC5D6D-0088-4B79-A8FD-54BD111D664E}" srcOrd="0" destOrd="0" parTransId="{BE529D31-A091-47BB-A028-0D3640D7CA91}" sibTransId="{FC02D8AC-AB6F-4EAE-AB08-97C11E4E9D62}"/>
    <dgm:cxn modelId="{41D5C054-3438-48B6-B6FC-9499B8F972F5}" srcId="{141E45AC-99EC-4A1F-877C-3F58D7AD9C8F}" destId="{A0EC0339-BC08-4671-80DE-BCDEDBA2C202}" srcOrd="2" destOrd="0" parTransId="{14FE61B0-3754-46B9-824C-DFEB49866C9F}" sibTransId="{3F28A74F-5A37-4357-8388-157C3BE666E7}"/>
    <dgm:cxn modelId="{E153EC56-1F95-4966-A016-ED31E18D9CFB}" type="presOf" srcId="{FC02D8AC-AB6F-4EAE-AB08-97C11E4E9D62}" destId="{D0343E42-92BC-4033-AA6E-F27AE86253B7}" srcOrd="0" destOrd="0" presId="urn:microsoft.com/office/officeart/2005/8/layout/cycle7"/>
    <dgm:cxn modelId="{835468A7-8419-48C9-B6E5-04CCBB7A6E9B}" type="presOf" srcId="{C7C0708D-2872-4232-B6EA-0EEEC0BA636E}" destId="{FC698655-DAD6-4640-B7E8-87BB6A787AFC}" srcOrd="0" destOrd="0" presId="urn:microsoft.com/office/officeart/2005/8/layout/cycle7"/>
    <dgm:cxn modelId="{F5F6A4B6-22FD-4C23-AF54-F6C27C58D7BF}" type="presOf" srcId="{A0EC0339-BC08-4671-80DE-BCDEDBA2C202}" destId="{F916D2FB-EB7E-410C-8601-D4DA878C7907}" srcOrd="0" destOrd="0" presId="urn:microsoft.com/office/officeart/2005/8/layout/cycle7"/>
    <dgm:cxn modelId="{85E255C7-34B0-48C0-B9B9-6F347B2CB2C4}" type="presOf" srcId="{3F28A74F-5A37-4357-8388-157C3BE666E7}" destId="{1B25E426-A1E1-4ADB-81D4-519BEF2BF66D}" srcOrd="0" destOrd="0" presId="urn:microsoft.com/office/officeart/2005/8/layout/cycle7"/>
    <dgm:cxn modelId="{3EA528D0-B7F0-4EE9-BB62-BD912A8BC340}" type="presOf" srcId="{40BC5D6D-0088-4B79-A8FD-54BD111D664E}" destId="{417BB09D-25F1-4723-A850-A2448888AEF8}" srcOrd="0" destOrd="0" presId="urn:microsoft.com/office/officeart/2005/8/layout/cycle7"/>
    <dgm:cxn modelId="{8A96C1D5-A97A-452B-A655-37B7A809BBC1}" type="presOf" srcId="{F1F72B11-EAA8-4109-BE3D-88CCE8A2F3E5}" destId="{38AE4EFC-657A-48BE-8D81-0A443706EFC4}" srcOrd="0" destOrd="0" presId="urn:microsoft.com/office/officeart/2005/8/layout/cycle7"/>
    <dgm:cxn modelId="{3ED6FDE8-6AC0-4BFC-826F-20D1B1B76D0D}" type="presOf" srcId="{141E45AC-99EC-4A1F-877C-3F58D7AD9C8F}" destId="{4C29384E-9760-4D86-9063-C30DFDF7AEE9}" srcOrd="0" destOrd="0" presId="urn:microsoft.com/office/officeart/2005/8/layout/cycle7"/>
    <dgm:cxn modelId="{F18B6AEB-6DCF-49B4-921E-DDCCB8255B3F}" type="presOf" srcId="{F1F72B11-EAA8-4109-BE3D-88CCE8A2F3E5}" destId="{560688D3-76E0-4148-BC5F-539E6F46AC9D}" srcOrd="1" destOrd="0" presId="urn:microsoft.com/office/officeart/2005/8/layout/cycle7"/>
    <dgm:cxn modelId="{215DDB71-4C63-4A0A-BFB2-83122449F4EC}" type="presParOf" srcId="{4C29384E-9760-4D86-9063-C30DFDF7AEE9}" destId="{417BB09D-25F1-4723-A850-A2448888AEF8}" srcOrd="0" destOrd="0" presId="urn:microsoft.com/office/officeart/2005/8/layout/cycle7"/>
    <dgm:cxn modelId="{9BF6E770-394E-4204-AA5D-BF91CB511FD4}" type="presParOf" srcId="{4C29384E-9760-4D86-9063-C30DFDF7AEE9}" destId="{D0343E42-92BC-4033-AA6E-F27AE86253B7}" srcOrd="1" destOrd="0" presId="urn:microsoft.com/office/officeart/2005/8/layout/cycle7"/>
    <dgm:cxn modelId="{59730EE6-DCB1-4B36-8C32-7134B5086A4B}" type="presParOf" srcId="{D0343E42-92BC-4033-AA6E-F27AE86253B7}" destId="{2E9B1F40-D492-43DC-95BF-3128D335AD1F}" srcOrd="0" destOrd="0" presId="urn:microsoft.com/office/officeart/2005/8/layout/cycle7"/>
    <dgm:cxn modelId="{F570A34C-5F87-4224-AE1F-191ADC7AEEDC}" type="presParOf" srcId="{4C29384E-9760-4D86-9063-C30DFDF7AEE9}" destId="{FC698655-DAD6-4640-B7E8-87BB6A787AFC}" srcOrd="2" destOrd="0" presId="urn:microsoft.com/office/officeart/2005/8/layout/cycle7"/>
    <dgm:cxn modelId="{0C434F97-DCC6-4412-81E6-C9E0F5B9316B}" type="presParOf" srcId="{4C29384E-9760-4D86-9063-C30DFDF7AEE9}" destId="{38AE4EFC-657A-48BE-8D81-0A443706EFC4}" srcOrd="3" destOrd="0" presId="urn:microsoft.com/office/officeart/2005/8/layout/cycle7"/>
    <dgm:cxn modelId="{34C4D47E-B66E-4A0F-AC68-761E10EDB97A}" type="presParOf" srcId="{38AE4EFC-657A-48BE-8D81-0A443706EFC4}" destId="{560688D3-76E0-4148-BC5F-539E6F46AC9D}" srcOrd="0" destOrd="0" presId="urn:microsoft.com/office/officeart/2005/8/layout/cycle7"/>
    <dgm:cxn modelId="{21EEBFAB-3A43-422F-8233-CCD77D9081CB}" type="presParOf" srcId="{4C29384E-9760-4D86-9063-C30DFDF7AEE9}" destId="{F916D2FB-EB7E-410C-8601-D4DA878C7907}" srcOrd="4" destOrd="0" presId="urn:microsoft.com/office/officeart/2005/8/layout/cycle7"/>
    <dgm:cxn modelId="{FC6CF54A-4231-4301-BB6D-2DC1005EDC0F}" type="presParOf" srcId="{4C29384E-9760-4D86-9063-C30DFDF7AEE9}" destId="{1B25E426-A1E1-4ADB-81D4-519BEF2BF66D}" srcOrd="5" destOrd="0" presId="urn:microsoft.com/office/officeart/2005/8/layout/cycle7"/>
    <dgm:cxn modelId="{37FF9034-BD1E-4C14-B01A-2165FECF4BCD}" type="presParOf" srcId="{1B25E426-A1E1-4ADB-81D4-519BEF2BF66D}" destId="{31FFCAEB-C2B5-448F-A1FC-2AFD3115FB7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7C6BD8-9DE9-4F9C-BBCB-7D249587B052}" type="doc">
      <dgm:prSet loTypeId="urn:microsoft.com/office/officeart/2005/8/layout/radial6" loCatId="cycle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endParaRPr lang="pt-BR"/>
        </a:p>
      </dgm:t>
    </dgm:pt>
    <dgm:pt modelId="{FFE3FC49-835B-4E8D-A824-297779FE9948}">
      <dgm:prSet phldrT="[Texto]"/>
      <dgm:spPr/>
      <dgm:t>
        <a:bodyPr/>
        <a:lstStyle/>
        <a:p>
          <a:r>
            <a:rPr lang="pt-BR" dirty="0"/>
            <a:t>Rede Brasileira</a:t>
          </a:r>
        </a:p>
      </dgm:t>
    </dgm:pt>
    <dgm:pt modelId="{CEDE3747-D4D2-4640-84F7-0E1F560A739D}" type="parTrans" cxnId="{744BF6D6-B2EC-4C08-BC38-7377E4DC3983}">
      <dgm:prSet/>
      <dgm:spPr/>
      <dgm:t>
        <a:bodyPr/>
        <a:lstStyle/>
        <a:p>
          <a:endParaRPr lang="pt-BR"/>
        </a:p>
      </dgm:t>
    </dgm:pt>
    <dgm:pt modelId="{91E24FF0-DE79-409A-8ADE-CAFF6DD6B694}" type="sibTrans" cxnId="{744BF6D6-B2EC-4C08-BC38-7377E4DC3983}">
      <dgm:prSet/>
      <dgm:spPr/>
      <dgm:t>
        <a:bodyPr/>
        <a:lstStyle/>
        <a:p>
          <a:endParaRPr lang="pt-BR"/>
        </a:p>
      </dgm:t>
    </dgm:pt>
    <dgm:pt modelId="{FEA79121-0CBA-48C7-ADF5-9E0791673BE5}">
      <dgm:prSet phldrT="[Texto]" custT="1"/>
      <dgm:spPr/>
      <dgm:t>
        <a:bodyPr/>
        <a:lstStyle/>
        <a:p>
          <a:r>
            <a:rPr lang="pt-BR" sz="1200" dirty="0"/>
            <a:t>Ministério da Saúde</a:t>
          </a:r>
        </a:p>
      </dgm:t>
    </dgm:pt>
    <dgm:pt modelId="{15344BB3-AAD6-48DC-BFD3-188D2F083FAC}" type="parTrans" cxnId="{D5D0B2B8-D7D1-4817-8D78-EFA5F94D75D5}">
      <dgm:prSet/>
      <dgm:spPr/>
      <dgm:t>
        <a:bodyPr/>
        <a:lstStyle/>
        <a:p>
          <a:endParaRPr lang="pt-BR"/>
        </a:p>
      </dgm:t>
    </dgm:pt>
    <dgm:pt modelId="{A2767B68-F5B7-49A9-9284-1A2C00355BA9}" type="sibTrans" cxnId="{D5D0B2B8-D7D1-4817-8D78-EFA5F94D75D5}">
      <dgm:prSet/>
      <dgm:spPr/>
      <dgm:t>
        <a:bodyPr/>
        <a:lstStyle/>
        <a:p>
          <a:endParaRPr lang="pt-BR"/>
        </a:p>
      </dgm:t>
    </dgm:pt>
    <dgm:pt modelId="{244C7BE3-437A-4D8D-A0C4-C4FA6BD1580B}">
      <dgm:prSet phldrT="[Texto]" custT="1"/>
      <dgm:spPr/>
      <dgm:t>
        <a:bodyPr/>
        <a:lstStyle/>
        <a:p>
          <a:r>
            <a:rPr lang="pt-BR" sz="1200" dirty="0"/>
            <a:t>Comitês Estaduais</a:t>
          </a:r>
        </a:p>
      </dgm:t>
    </dgm:pt>
    <dgm:pt modelId="{654C09A4-D782-4F19-9CB7-201E972D2862}" type="parTrans" cxnId="{1B2A4BDB-D5F8-4470-8C70-3DFD4621A5EC}">
      <dgm:prSet/>
      <dgm:spPr/>
      <dgm:t>
        <a:bodyPr/>
        <a:lstStyle/>
        <a:p>
          <a:endParaRPr lang="pt-BR"/>
        </a:p>
      </dgm:t>
    </dgm:pt>
    <dgm:pt modelId="{B191A6A0-303C-443D-A22D-BC959A5415C7}" type="sibTrans" cxnId="{1B2A4BDB-D5F8-4470-8C70-3DFD4621A5EC}">
      <dgm:prSet/>
      <dgm:spPr/>
      <dgm:t>
        <a:bodyPr/>
        <a:lstStyle/>
        <a:p>
          <a:endParaRPr lang="pt-BR"/>
        </a:p>
      </dgm:t>
    </dgm:pt>
    <dgm:pt modelId="{2326262F-ADCA-4C31-84DC-E4064CD44E9A}">
      <dgm:prSet phldrT="[Texto]" custT="1"/>
      <dgm:spPr/>
      <dgm:t>
        <a:bodyPr/>
        <a:lstStyle/>
        <a:p>
          <a:r>
            <a:rPr lang="pt-BR" sz="1050"/>
            <a:t>Parceria Brasileira (STOPTB Brasil)</a:t>
          </a:r>
          <a:endParaRPr lang="pt-BR" sz="1050" dirty="0"/>
        </a:p>
      </dgm:t>
    </dgm:pt>
    <dgm:pt modelId="{A55A0DC4-6E0A-4E23-8D94-A44DF103D728}" type="parTrans" cxnId="{7F02687F-F125-40FB-803D-4A4F30895E74}">
      <dgm:prSet/>
      <dgm:spPr/>
      <dgm:t>
        <a:bodyPr/>
        <a:lstStyle/>
        <a:p>
          <a:endParaRPr lang="pt-BR"/>
        </a:p>
      </dgm:t>
    </dgm:pt>
    <dgm:pt modelId="{4B0DC03F-47F6-4D38-81B5-CF92336B4168}" type="sibTrans" cxnId="{7F02687F-F125-40FB-803D-4A4F30895E74}">
      <dgm:prSet/>
      <dgm:spPr/>
      <dgm:t>
        <a:bodyPr/>
        <a:lstStyle/>
        <a:p>
          <a:endParaRPr lang="pt-BR"/>
        </a:p>
      </dgm:t>
    </dgm:pt>
    <dgm:pt modelId="{CF776FF3-FA2C-4DCF-87D7-082E78574DA9}">
      <dgm:prSet phldrT="[Texto]" custT="1"/>
      <dgm:spPr/>
      <dgm:t>
        <a:bodyPr/>
        <a:lstStyle/>
        <a:p>
          <a:r>
            <a:rPr lang="pt-BR" sz="1200" dirty="0"/>
            <a:t>Programas de TB e IST-AIDS</a:t>
          </a:r>
        </a:p>
      </dgm:t>
    </dgm:pt>
    <dgm:pt modelId="{5902732F-E186-4BF3-8231-9238E03C5939}" type="parTrans" cxnId="{312A8665-9713-4F7F-8BF8-41506711751A}">
      <dgm:prSet/>
      <dgm:spPr/>
      <dgm:t>
        <a:bodyPr/>
        <a:lstStyle/>
        <a:p>
          <a:endParaRPr lang="pt-BR"/>
        </a:p>
      </dgm:t>
    </dgm:pt>
    <dgm:pt modelId="{676F0825-0E38-464C-B570-0D47DEDAC3DF}" type="sibTrans" cxnId="{312A8665-9713-4F7F-8BF8-41506711751A}">
      <dgm:prSet/>
      <dgm:spPr/>
      <dgm:t>
        <a:bodyPr/>
        <a:lstStyle/>
        <a:p>
          <a:endParaRPr lang="pt-BR"/>
        </a:p>
      </dgm:t>
    </dgm:pt>
    <dgm:pt modelId="{8F842166-88A8-4E51-A7AE-4D5172EA1704}">
      <dgm:prSet phldrT="[Texto]" custT="1"/>
      <dgm:spPr/>
      <dgm:t>
        <a:bodyPr/>
        <a:lstStyle/>
        <a:p>
          <a:r>
            <a:rPr lang="pt-BR" sz="1100" dirty="0"/>
            <a:t>Câmara dos Deputados</a:t>
          </a:r>
        </a:p>
      </dgm:t>
    </dgm:pt>
    <dgm:pt modelId="{CFFE0786-5BDF-41A1-9130-9EE8B9738353}" type="parTrans" cxnId="{72A42F08-705E-4601-B4EC-52813F176395}">
      <dgm:prSet/>
      <dgm:spPr/>
      <dgm:t>
        <a:bodyPr/>
        <a:lstStyle/>
        <a:p>
          <a:endParaRPr lang="pt-BR"/>
        </a:p>
      </dgm:t>
    </dgm:pt>
    <dgm:pt modelId="{2D7CA32F-3D8A-4B88-854E-982C77C64DF9}" type="sibTrans" cxnId="{72A42F08-705E-4601-B4EC-52813F176395}">
      <dgm:prSet/>
      <dgm:spPr/>
      <dgm:t>
        <a:bodyPr/>
        <a:lstStyle/>
        <a:p>
          <a:endParaRPr lang="pt-BR"/>
        </a:p>
      </dgm:t>
    </dgm:pt>
    <dgm:pt modelId="{41DEEB75-508B-4F5F-BE5F-A217CD6376F0}">
      <dgm:prSet phldrT="[Texto]"/>
      <dgm:spPr/>
      <dgm:t>
        <a:bodyPr/>
        <a:lstStyle/>
        <a:p>
          <a:r>
            <a:rPr lang="pt-BR" dirty="0"/>
            <a:t>Instituições e Conselhos de Classe</a:t>
          </a:r>
        </a:p>
      </dgm:t>
    </dgm:pt>
    <dgm:pt modelId="{608ED705-D342-4910-8BC6-43525B810691}" type="parTrans" cxnId="{15B7C231-FC4F-4C03-8AFD-4751956AB7B9}">
      <dgm:prSet/>
      <dgm:spPr/>
      <dgm:t>
        <a:bodyPr/>
        <a:lstStyle/>
        <a:p>
          <a:endParaRPr lang="pt-BR"/>
        </a:p>
      </dgm:t>
    </dgm:pt>
    <dgm:pt modelId="{A505F352-EC2E-4542-BCB0-6CBE3222B176}" type="sibTrans" cxnId="{15B7C231-FC4F-4C03-8AFD-4751956AB7B9}">
      <dgm:prSet/>
      <dgm:spPr/>
      <dgm:t>
        <a:bodyPr/>
        <a:lstStyle/>
        <a:p>
          <a:endParaRPr lang="pt-BR"/>
        </a:p>
      </dgm:t>
    </dgm:pt>
    <dgm:pt modelId="{D04900D5-963F-4748-9E3E-C21E6877E00B}">
      <dgm:prSet phldrT="[Texto]" custT="1"/>
      <dgm:spPr/>
      <dgm:t>
        <a:bodyPr/>
        <a:lstStyle/>
        <a:p>
          <a:r>
            <a:rPr lang="pt-BR" sz="1200" dirty="0"/>
            <a:t>Academia</a:t>
          </a:r>
        </a:p>
      </dgm:t>
    </dgm:pt>
    <dgm:pt modelId="{6F136C68-2835-44E9-A245-FC8419B7F6F5}" type="parTrans" cxnId="{5B676439-5C37-435C-970D-D0B7032A224C}">
      <dgm:prSet/>
      <dgm:spPr/>
      <dgm:t>
        <a:bodyPr/>
        <a:lstStyle/>
        <a:p>
          <a:endParaRPr lang="pt-BR"/>
        </a:p>
      </dgm:t>
    </dgm:pt>
    <dgm:pt modelId="{EE493095-2397-4D9B-BAF3-788141ADA95F}" type="sibTrans" cxnId="{5B676439-5C37-435C-970D-D0B7032A224C}">
      <dgm:prSet/>
      <dgm:spPr/>
      <dgm:t>
        <a:bodyPr/>
        <a:lstStyle/>
        <a:p>
          <a:endParaRPr lang="pt-BR"/>
        </a:p>
      </dgm:t>
    </dgm:pt>
    <dgm:pt modelId="{48E4EB6C-D39B-441E-8D36-B3461267F485}">
      <dgm:prSet phldrT="[Texto]" custT="1"/>
      <dgm:spPr/>
      <dgm:t>
        <a:bodyPr/>
        <a:lstStyle/>
        <a:p>
          <a:r>
            <a:rPr lang="pt-BR" sz="1200" dirty="0"/>
            <a:t>Entes jurídicos</a:t>
          </a:r>
        </a:p>
      </dgm:t>
    </dgm:pt>
    <dgm:pt modelId="{EA5B6F31-6147-4727-B690-A03708A19793}" type="parTrans" cxnId="{95A9197F-07E3-458C-8EC8-6D3018CB10ED}">
      <dgm:prSet/>
      <dgm:spPr/>
      <dgm:t>
        <a:bodyPr/>
        <a:lstStyle/>
        <a:p>
          <a:endParaRPr lang="pt-BR"/>
        </a:p>
      </dgm:t>
    </dgm:pt>
    <dgm:pt modelId="{AEB03991-F01C-443C-9B20-F02FD2073C44}" type="sibTrans" cxnId="{95A9197F-07E3-458C-8EC8-6D3018CB10ED}">
      <dgm:prSet/>
      <dgm:spPr/>
      <dgm:t>
        <a:bodyPr/>
        <a:lstStyle/>
        <a:p>
          <a:endParaRPr lang="pt-BR"/>
        </a:p>
      </dgm:t>
    </dgm:pt>
    <dgm:pt modelId="{A9E02D45-0ED5-4B1E-97F3-8DED205D0E6E}">
      <dgm:prSet phldrT="[Texto]"/>
      <dgm:spPr/>
      <dgm:t>
        <a:bodyPr/>
        <a:lstStyle/>
        <a:p>
          <a:r>
            <a:rPr lang="pt-BR" dirty="0"/>
            <a:t>OPAS</a:t>
          </a:r>
        </a:p>
      </dgm:t>
    </dgm:pt>
    <dgm:pt modelId="{2CFE65BE-630D-4CCE-ABE5-D08C173882CF}" type="parTrans" cxnId="{CEC42784-38D9-4E5E-9213-2EB1A89159BE}">
      <dgm:prSet/>
      <dgm:spPr/>
      <dgm:t>
        <a:bodyPr/>
        <a:lstStyle/>
        <a:p>
          <a:endParaRPr lang="pt-BR"/>
        </a:p>
      </dgm:t>
    </dgm:pt>
    <dgm:pt modelId="{7B66CAAD-2C9F-420D-9256-5B2934910320}" type="sibTrans" cxnId="{CEC42784-38D9-4E5E-9213-2EB1A89159BE}">
      <dgm:prSet/>
      <dgm:spPr/>
      <dgm:t>
        <a:bodyPr/>
        <a:lstStyle/>
        <a:p>
          <a:endParaRPr lang="pt-BR"/>
        </a:p>
      </dgm:t>
    </dgm:pt>
    <dgm:pt modelId="{D2DF1CA1-A1A0-4D38-B8CB-AEA2ED4C5000}">
      <dgm:prSet phldrT="[Texto]" custScaleX="113379" custScaleY="119815"/>
      <dgm:spPr/>
      <dgm:t>
        <a:bodyPr/>
        <a:lstStyle/>
        <a:p>
          <a:endParaRPr lang="pt-BR"/>
        </a:p>
      </dgm:t>
    </dgm:pt>
    <dgm:pt modelId="{217975B3-963C-4E41-87C5-68510B7C4DF2}" type="parTrans" cxnId="{C7129181-CF7F-4711-8552-A1EE20195BC7}">
      <dgm:prSet/>
      <dgm:spPr/>
      <dgm:t>
        <a:bodyPr/>
        <a:lstStyle/>
        <a:p>
          <a:endParaRPr lang="pt-BR"/>
        </a:p>
      </dgm:t>
    </dgm:pt>
    <dgm:pt modelId="{D2A9BD63-0E02-46C0-A702-89EFBC431204}" type="sibTrans" cxnId="{C7129181-CF7F-4711-8552-A1EE20195BC7}">
      <dgm:prSet/>
      <dgm:spPr/>
      <dgm:t>
        <a:bodyPr/>
        <a:lstStyle/>
        <a:p>
          <a:endParaRPr lang="pt-BR"/>
        </a:p>
      </dgm:t>
    </dgm:pt>
    <dgm:pt modelId="{ACF2EE3A-EDC7-420A-981F-CA61D88E304A}">
      <dgm:prSet phldrT="[Texto]"/>
      <dgm:spPr/>
      <dgm:t>
        <a:bodyPr/>
        <a:lstStyle/>
        <a:p>
          <a:r>
            <a:rPr lang="pt-BR" dirty="0"/>
            <a:t>OMS</a:t>
          </a:r>
        </a:p>
      </dgm:t>
    </dgm:pt>
    <dgm:pt modelId="{D023937D-6DC7-4AD5-A1C6-D36470015D6D}" type="parTrans" cxnId="{44513FB4-42BD-4C9D-AD8C-9623EFBC44A9}">
      <dgm:prSet/>
      <dgm:spPr/>
      <dgm:t>
        <a:bodyPr/>
        <a:lstStyle/>
        <a:p>
          <a:endParaRPr lang="pt-BR"/>
        </a:p>
      </dgm:t>
    </dgm:pt>
    <dgm:pt modelId="{83DBEE43-E835-4876-B720-C04BEE3D95E7}" type="sibTrans" cxnId="{44513FB4-42BD-4C9D-AD8C-9623EFBC44A9}">
      <dgm:prSet/>
      <dgm:spPr/>
      <dgm:t>
        <a:bodyPr/>
        <a:lstStyle/>
        <a:p>
          <a:endParaRPr lang="pt-BR"/>
        </a:p>
      </dgm:t>
    </dgm:pt>
    <dgm:pt modelId="{077A5850-C44F-4A1C-AE5B-A21DC90E6B56}">
      <dgm:prSet phldrT="[Texto]"/>
      <dgm:spPr/>
      <dgm:t>
        <a:bodyPr/>
        <a:lstStyle/>
        <a:p>
          <a:r>
            <a:rPr lang="pt-BR" dirty="0"/>
            <a:t>Novas instâncias</a:t>
          </a:r>
        </a:p>
      </dgm:t>
    </dgm:pt>
    <dgm:pt modelId="{52B762DE-D324-4E2D-A8AF-F6607DC0129D}" type="parTrans" cxnId="{899AAD9E-D7C4-4167-8ACF-27048C1A03ED}">
      <dgm:prSet/>
      <dgm:spPr/>
      <dgm:t>
        <a:bodyPr/>
        <a:lstStyle/>
        <a:p>
          <a:endParaRPr lang="pt-BR"/>
        </a:p>
      </dgm:t>
    </dgm:pt>
    <dgm:pt modelId="{29A1DAA3-EE8F-438B-B293-B29C2E55FFB3}" type="sibTrans" cxnId="{899AAD9E-D7C4-4167-8ACF-27048C1A03ED}">
      <dgm:prSet/>
      <dgm:spPr/>
      <dgm:t>
        <a:bodyPr/>
        <a:lstStyle/>
        <a:p>
          <a:endParaRPr lang="pt-BR"/>
        </a:p>
      </dgm:t>
    </dgm:pt>
    <dgm:pt modelId="{9BC962DC-6FBD-4053-BC25-A968EF02CADF}">
      <dgm:prSet phldrT="[Texto]"/>
      <dgm:spPr/>
      <dgm:t>
        <a:bodyPr/>
        <a:lstStyle/>
        <a:p>
          <a:r>
            <a:rPr lang="pt-BR" dirty="0"/>
            <a:t>Organizações de Sociedade Civil</a:t>
          </a:r>
        </a:p>
      </dgm:t>
    </dgm:pt>
    <dgm:pt modelId="{5D009669-DF49-4B1D-B9DE-7037CE5ED16C}" type="parTrans" cxnId="{21C872C9-AEF5-49CB-B06E-B5BC9CAF97EE}">
      <dgm:prSet/>
      <dgm:spPr/>
      <dgm:t>
        <a:bodyPr/>
        <a:lstStyle/>
        <a:p>
          <a:endParaRPr lang="pt-BR"/>
        </a:p>
      </dgm:t>
    </dgm:pt>
    <dgm:pt modelId="{42BBE234-485B-4522-8B07-B71366811766}" type="sibTrans" cxnId="{21C872C9-AEF5-49CB-B06E-B5BC9CAF97EE}">
      <dgm:prSet/>
      <dgm:spPr/>
      <dgm:t>
        <a:bodyPr/>
        <a:lstStyle/>
        <a:p>
          <a:endParaRPr lang="pt-BR"/>
        </a:p>
      </dgm:t>
    </dgm:pt>
    <dgm:pt modelId="{5D418309-E86E-4EB7-A862-AB857037B10E}" type="pres">
      <dgm:prSet presAssocID="{677C6BD8-9DE9-4F9C-BBCB-7D249587B05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896416-DA42-4B62-B7BB-9AB4B2B5FD44}" type="pres">
      <dgm:prSet presAssocID="{FFE3FC49-835B-4E8D-A824-297779FE9948}" presName="centerShape" presStyleLbl="node0" presStyleIdx="0" presStyleCnt="1"/>
      <dgm:spPr/>
    </dgm:pt>
    <dgm:pt modelId="{12DB9D67-94F9-4D48-A053-6B9F0259F018}" type="pres">
      <dgm:prSet presAssocID="{FEA79121-0CBA-48C7-ADF5-9E0791673BE5}" presName="node" presStyleLbl="node1" presStyleIdx="0" presStyleCnt="12" custScaleX="154859" custScaleY="117371">
        <dgm:presLayoutVars>
          <dgm:bulletEnabled val="1"/>
        </dgm:presLayoutVars>
      </dgm:prSet>
      <dgm:spPr/>
    </dgm:pt>
    <dgm:pt modelId="{F3DF7487-03FA-4397-9768-F6FB01475AD8}" type="pres">
      <dgm:prSet presAssocID="{FEA79121-0CBA-48C7-ADF5-9E0791673BE5}" presName="dummy" presStyleCnt="0"/>
      <dgm:spPr/>
    </dgm:pt>
    <dgm:pt modelId="{3D4D524D-6F0B-4B15-8DBB-F7CEFA907540}" type="pres">
      <dgm:prSet presAssocID="{A2767B68-F5B7-49A9-9284-1A2C00355BA9}" presName="sibTrans" presStyleLbl="sibTrans2D1" presStyleIdx="0" presStyleCnt="12"/>
      <dgm:spPr/>
    </dgm:pt>
    <dgm:pt modelId="{660DE36A-C540-4051-B369-F40F81DCFD25}" type="pres">
      <dgm:prSet presAssocID="{244C7BE3-437A-4D8D-A0C4-C4FA6BD1580B}" presName="node" presStyleLbl="node1" presStyleIdx="1" presStyleCnt="12" custScaleX="144386" custScaleY="118514">
        <dgm:presLayoutVars>
          <dgm:bulletEnabled val="1"/>
        </dgm:presLayoutVars>
      </dgm:prSet>
      <dgm:spPr/>
    </dgm:pt>
    <dgm:pt modelId="{405B149E-123D-47EA-A978-5F64F22075E6}" type="pres">
      <dgm:prSet presAssocID="{244C7BE3-437A-4D8D-A0C4-C4FA6BD1580B}" presName="dummy" presStyleCnt="0"/>
      <dgm:spPr/>
    </dgm:pt>
    <dgm:pt modelId="{D4D57043-4F2C-45CE-8CDB-2166673D4754}" type="pres">
      <dgm:prSet presAssocID="{B191A6A0-303C-443D-A22D-BC959A5415C7}" presName="sibTrans" presStyleLbl="sibTrans2D1" presStyleIdx="1" presStyleCnt="12"/>
      <dgm:spPr/>
    </dgm:pt>
    <dgm:pt modelId="{F412392D-CD2F-45C2-83B3-B4BA22CF3401}" type="pres">
      <dgm:prSet presAssocID="{2326262F-ADCA-4C31-84DC-E4064CD44E9A}" presName="node" presStyleLbl="node1" presStyleIdx="2" presStyleCnt="12" custScaleX="169897" custScaleY="132042">
        <dgm:presLayoutVars>
          <dgm:bulletEnabled val="1"/>
        </dgm:presLayoutVars>
      </dgm:prSet>
      <dgm:spPr/>
    </dgm:pt>
    <dgm:pt modelId="{DDF50A5C-85D7-4D96-9C44-BEDBD50C91A5}" type="pres">
      <dgm:prSet presAssocID="{2326262F-ADCA-4C31-84DC-E4064CD44E9A}" presName="dummy" presStyleCnt="0"/>
      <dgm:spPr/>
    </dgm:pt>
    <dgm:pt modelId="{D1529143-4C2D-4C93-A921-562774F1291D}" type="pres">
      <dgm:prSet presAssocID="{4B0DC03F-47F6-4D38-81B5-CF92336B4168}" presName="sibTrans" presStyleLbl="sibTrans2D1" presStyleIdx="2" presStyleCnt="12"/>
      <dgm:spPr/>
    </dgm:pt>
    <dgm:pt modelId="{93427A37-5817-4248-A3C8-ABE8A5982D20}" type="pres">
      <dgm:prSet presAssocID="{9BC962DC-6FBD-4053-BC25-A968EF02CADF}" presName="node" presStyleLbl="node1" presStyleIdx="3" presStyleCnt="12" custScaleX="169897" custScaleY="132042">
        <dgm:presLayoutVars>
          <dgm:bulletEnabled val="1"/>
        </dgm:presLayoutVars>
      </dgm:prSet>
      <dgm:spPr/>
    </dgm:pt>
    <dgm:pt modelId="{9519DF66-D002-45D4-B35C-53C13AF24EFE}" type="pres">
      <dgm:prSet presAssocID="{9BC962DC-6FBD-4053-BC25-A968EF02CADF}" presName="dummy" presStyleCnt="0"/>
      <dgm:spPr/>
    </dgm:pt>
    <dgm:pt modelId="{45DC01A0-5BE2-48F0-9BF7-ACDBB005CBE2}" type="pres">
      <dgm:prSet presAssocID="{42BBE234-485B-4522-8B07-B71366811766}" presName="sibTrans" presStyleLbl="sibTrans2D1" presStyleIdx="3" presStyleCnt="12"/>
      <dgm:spPr/>
    </dgm:pt>
    <dgm:pt modelId="{3C9339B4-F349-400B-A101-8EFC7ECC0285}" type="pres">
      <dgm:prSet presAssocID="{CF776FF3-FA2C-4DCF-87D7-082E78574DA9}" presName="node" presStyleLbl="node1" presStyleIdx="4" presStyleCnt="12" custScaleX="170114" custScaleY="120751">
        <dgm:presLayoutVars>
          <dgm:bulletEnabled val="1"/>
        </dgm:presLayoutVars>
      </dgm:prSet>
      <dgm:spPr/>
    </dgm:pt>
    <dgm:pt modelId="{B25754AF-8AED-4597-B4EE-16D06D9D6C63}" type="pres">
      <dgm:prSet presAssocID="{CF776FF3-FA2C-4DCF-87D7-082E78574DA9}" presName="dummy" presStyleCnt="0"/>
      <dgm:spPr/>
    </dgm:pt>
    <dgm:pt modelId="{2EA451C6-4438-44D5-B127-36C31F8AAF83}" type="pres">
      <dgm:prSet presAssocID="{676F0825-0E38-464C-B570-0D47DEDAC3DF}" presName="sibTrans" presStyleLbl="sibTrans2D1" presStyleIdx="4" presStyleCnt="12"/>
      <dgm:spPr/>
    </dgm:pt>
    <dgm:pt modelId="{4E877E32-AF60-462A-AF91-23880875F231}" type="pres">
      <dgm:prSet presAssocID="{8F842166-88A8-4E51-A7AE-4D5172EA1704}" presName="node" presStyleLbl="node1" presStyleIdx="5" presStyleCnt="12" custScaleX="160167" custScaleY="119815" custRadScaleRad="99640" custRadScaleInc="-25229">
        <dgm:presLayoutVars>
          <dgm:bulletEnabled val="1"/>
        </dgm:presLayoutVars>
      </dgm:prSet>
      <dgm:spPr/>
    </dgm:pt>
    <dgm:pt modelId="{028775DA-498B-491B-B5FD-517E17BF3F86}" type="pres">
      <dgm:prSet presAssocID="{8F842166-88A8-4E51-A7AE-4D5172EA1704}" presName="dummy" presStyleCnt="0"/>
      <dgm:spPr/>
    </dgm:pt>
    <dgm:pt modelId="{2882C2A0-03BD-42AC-A705-7A4723489E5F}" type="pres">
      <dgm:prSet presAssocID="{2D7CA32F-3D8A-4B88-854E-982C77C64DF9}" presName="sibTrans" presStyleLbl="sibTrans2D1" presStyleIdx="5" presStyleCnt="12"/>
      <dgm:spPr/>
    </dgm:pt>
    <dgm:pt modelId="{99E601BA-654F-4E6B-BAF9-2FA8FCD5D88D}" type="pres">
      <dgm:prSet presAssocID="{41DEEB75-508B-4F5F-BE5F-A217CD6376F0}" presName="node" presStyleLbl="node1" presStyleIdx="6" presStyleCnt="12" custScaleX="157779" custScaleY="119815" custRadScaleRad="100668" custRadScaleInc="-10745">
        <dgm:presLayoutVars>
          <dgm:bulletEnabled val="1"/>
        </dgm:presLayoutVars>
      </dgm:prSet>
      <dgm:spPr/>
    </dgm:pt>
    <dgm:pt modelId="{57B57ED7-D1C4-4B1D-A877-59CFEC5F78AE}" type="pres">
      <dgm:prSet presAssocID="{41DEEB75-508B-4F5F-BE5F-A217CD6376F0}" presName="dummy" presStyleCnt="0"/>
      <dgm:spPr/>
    </dgm:pt>
    <dgm:pt modelId="{41CF974A-AF47-4019-BDFB-F85C1BFEDFD7}" type="pres">
      <dgm:prSet presAssocID="{A505F352-EC2E-4542-BCB0-6CBE3222B176}" presName="sibTrans" presStyleLbl="sibTrans2D1" presStyleIdx="6" presStyleCnt="12"/>
      <dgm:spPr/>
    </dgm:pt>
    <dgm:pt modelId="{ABC06804-9D24-4B42-8B70-21828C6308D5}" type="pres">
      <dgm:prSet presAssocID="{D04900D5-963F-4748-9E3E-C21E6877E00B}" presName="node" presStyleLbl="node1" presStyleIdx="7" presStyleCnt="12" custScaleX="155037" custScaleY="119815">
        <dgm:presLayoutVars>
          <dgm:bulletEnabled val="1"/>
        </dgm:presLayoutVars>
      </dgm:prSet>
      <dgm:spPr/>
    </dgm:pt>
    <dgm:pt modelId="{7300BCF0-3817-4B9A-ACFA-D0584E9A6ED7}" type="pres">
      <dgm:prSet presAssocID="{D04900D5-963F-4748-9E3E-C21E6877E00B}" presName="dummy" presStyleCnt="0"/>
      <dgm:spPr/>
    </dgm:pt>
    <dgm:pt modelId="{3992E87D-1475-4AD7-91F9-FC8AFF3BFA44}" type="pres">
      <dgm:prSet presAssocID="{EE493095-2397-4D9B-BAF3-788141ADA95F}" presName="sibTrans" presStyleLbl="sibTrans2D1" presStyleIdx="7" presStyleCnt="12"/>
      <dgm:spPr/>
    </dgm:pt>
    <dgm:pt modelId="{0F61685F-33BA-4062-ACAB-8FDCBD9DD5E3}" type="pres">
      <dgm:prSet presAssocID="{48E4EB6C-D39B-441E-8D36-B3461267F485}" presName="node" presStyleLbl="node1" presStyleIdx="8" presStyleCnt="12" custScaleX="163798" custScaleY="119815">
        <dgm:presLayoutVars>
          <dgm:bulletEnabled val="1"/>
        </dgm:presLayoutVars>
      </dgm:prSet>
      <dgm:spPr/>
    </dgm:pt>
    <dgm:pt modelId="{9A3500C1-D84B-4596-9738-DDA6758D1121}" type="pres">
      <dgm:prSet presAssocID="{48E4EB6C-D39B-441E-8D36-B3461267F485}" presName="dummy" presStyleCnt="0"/>
      <dgm:spPr/>
    </dgm:pt>
    <dgm:pt modelId="{56A8C6C8-65A1-4944-9F49-E3567DA3DD71}" type="pres">
      <dgm:prSet presAssocID="{AEB03991-F01C-443C-9B20-F02FD2073C44}" presName="sibTrans" presStyleLbl="sibTrans2D1" presStyleIdx="8" presStyleCnt="12"/>
      <dgm:spPr/>
    </dgm:pt>
    <dgm:pt modelId="{818CFB75-862B-49BE-8363-AF6C722AD0B0}" type="pres">
      <dgm:prSet presAssocID="{077A5850-C44F-4A1C-AE5B-A21DC90E6B56}" presName="node" presStyleLbl="node1" presStyleIdx="9" presStyleCnt="12" custScaleX="163798" custScaleY="119815">
        <dgm:presLayoutVars>
          <dgm:bulletEnabled val="1"/>
        </dgm:presLayoutVars>
      </dgm:prSet>
      <dgm:spPr/>
    </dgm:pt>
    <dgm:pt modelId="{8E3F77D1-A0A8-4CB0-9D23-BE5609AECD42}" type="pres">
      <dgm:prSet presAssocID="{077A5850-C44F-4A1C-AE5B-A21DC90E6B56}" presName="dummy" presStyleCnt="0"/>
      <dgm:spPr/>
    </dgm:pt>
    <dgm:pt modelId="{D66B8C4E-217A-4EC2-8EEC-C0FCC9336375}" type="pres">
      <dgm:prSet presAssocID="{29A1DAA3-EE8F-438B-B293-B29C2E55FFB3}" presName="sibTrans" presStyleLbl="sibTrans2D1" presStyleIdx="9" presStyleCnt="12"/>
      <dgm:spPr/>
    </dgm:pt>
    <dgm:pt modelId="{4CB14B63-6A19-442F-960C-6B09D00FC8DA}" type="pres">
      <dgm:prSet presAssocID="{A9E02D45-0ED5-4B1E-97F3-8DED205D0E6E}" presName="node" presStyleLbl="node1" presStyleIdx="10" presStyleCnt="12" custScaleX="174148" custScaleY="119815">
        <dgm:presLayoutVars>
          <dgm:bulletEnabled val="1"/>
        </dgm:presLayoutVars>
      </dgm:prSet>
      <dgm:spPr/>
    </dgm:pt>
    <dgm:pt modelId="{FBC7E568-34C8-46DA-885F-93B398EB961A}" type="pres">
      <dgm:prSet presAssocID="{A9E02D45-0ED5-4B1E-97F3-8DED205D0E6E}" presName="dummy" presStyleCnt="0"/>
      <dgm:spPr/>
    </dgm:pt>
    <dgm:pt modelId="{8F7883BE-F901-4803-A8DE-F1FCB96A5540}" type="pres">
      <dgm:prSet presAssocID="{7B66CAAD-2C9F-420D-9256-5B2934910320}" presName="sibTrans" presStyleLbl="sibTrans2D1" presStyleIdx="10" presStyleCnt="12"/>
      <dgm:spPr/>
    </dgm:pt>
    <dgm:pt modelId="{408ED753-5C84-415F-B2CD-7FEC437AC517}" type="pres">
      <dgm:prSet presAssocID="{ACF2EE3A-EDC7-420A-981F-CA61D88E304A}" presName="node" presStyleLbl="node1" presStyleIdx="11" presStyleCnt="12" custScaleX="155037" custScaleY="119815">
        <dgm:presLayoutVars>
          <dgm:bulletEnabled val="1"/>
        </dgm:presLayoutVars>
      </dgm:prSet>
      <dgm:spPr/>
    </dgm:pt>
    <dgm:pt modelId="{FC6A91E8-12E0-4B9E-9D5A-459CEAEB5526}" type="pres">
      <dgm:prSet presAssocID="{ACF2EE3A-EDC7-420A-981F-CA61D88E304A}" presName="dummy" presStyleCnt="0"/>
      <dgm:spPr/>
    </dgm:pt>
    <dgm:pt modelId="{5B4BA42A-107A-4F87-B9F3-C9DC0929F3FB}" type="pres">
      <dgm:prSet presAssocID="{83DBEE43-E835-4876-B720-C04BEE3D95E7}" presName="sibTrans" presStyleLbl="sibTrans2D1" presStyleIdx="11" presStyleCnt="12"/>
      <dgm:spPr/>
    </dgm:pt>
  </dgm:ptLst>
  <dgm:cxnLst>
    <dgm:cxn modelId="{9652D804-3F1C-47DB-9452-4959698DD723}" type="presOf" srcId="{83DBEE43-E835-4876-B720-C04BEE3D95E7}" destId="{5B4BA42A-107A-4F87-B9F3-C9DC0929F3FB}" srcOrd="0" destOrd="0" presId="urn:microsoft.com/office/officeart/2005/8/layout/radial6"/>
    <dgm:cxn modelId="{72A42F08-705E-4601-B4EC-52813F176395}" srcId="{FFE3FC49-835B-4E8D-A824-297779FE9948}" destId="{8F842166-88A8-4E51-A7AE-4D5172EA1704}" srcOrd="5" destOrd="0" parTransId="{CFFE0786-5BDF-41A1-9130-9EE8B9738353}" sibTransId="{2D7CA32F-3D8A-4B88-854E-982C77C64DF9}"/>
    <dgm:cxn modelId="{B0A19909-0686-471E-A041-698A8171CE88}" type="presOf" srcId="{077A5850-C44F-4A1C-AE5B-A21DC90E6B56}" destId="{818CFB75-862B-49BE-8363-AF6C722AD0B0}" srcOrd="0" destOrd="0" presId="urn:microsoft.com/office/officeart/2005/8/layout/radial6"/>
    <dgm:cxn modelId="{86E79B0D-9F09-497F-BC1C-BF53A91F6B53}" type="presOf" srcId="{42BBE234-485B-4522-8B07-B71366811766}" destId="{45DC01A0-5BE2-48F0-9BF7-ACDBB005CBE2}" srcOrd="0" destOrd="0" presId="urn:microsoft.com/office/officeart/2005/8/layout/radial6"/>
    <dgm:cxn modelId="{E226A518-7973-4EF1-9345-0BB5D86137E2}" type="presOf" srcId="{244C7BE3-437A-4D8D-A0C4-C4FA6BD1580B}" destId="{660DE36A-C540-4051-B369-F40F81DCFD25}" srcOrd="0" destOrd="0" presId="urn:microsoft.com/office/officeart/2005/8/layout/radial6"/>
    <dgm:cxn modelId="{690C2E26-A07B-490E-9E9A-676FA5397E48}" type="presOf" srcId="{41DEEB75-508B-4F5F-BE5F-A217CD6376F0}" destId="{99E601BA-654F-4E6B-BAF9-2FA8FCD5D88D}" srcOrd="0" destOrd="0" presId="urn:microsoft.com/office/officeart/2005/8/layout/radial6"/>
    <dgm:cxn modelId="{16F85028-6A5A-4BCB-93E9-D21B1CAE722A}" type="presOf" srcId="{48E4EB6C-D39B-441E-8D36-B3461267F485}" destId="{0F61685F-33BA-4062-ACAB-8FDCBD9DD5E3}" srcOrd="0" destOrd="0" presId="urn:microsoft.com/office/officeart/2005/8/layout/radial6"/>
    <dgm:cxn modelId="{223C2B2F-360B-4EB3-9A83-3A3410663743}" type="presOf" srcId="{9BC962DC-6FBD-4053-BC25-A968EF02CADF}" destId="{93427A37-5817-4248-A3C8-ABE8A5982D20}" srcOrd="0" destOrd="0" presId="urn:microsoft.com/office/officeart/2005/8/layout/radial6"/>
    <dgm:cxn modelId="{15B7C231-FC4F-4C03-8AFD-4751956AB7B9}" srcId="{FFE3FC49-835B-4E8D-A824-297779FE9948}" destId="{41DEEB75-508B-4F5F-BE5F-A217CD6376F0}" srcOrd="6" destOrd="0" parTransId="{608ED705-D342-4910-8BC6-43525B810691}" sibTransId="{A505F352-EC2E-4542-BCB0-6CBE3222B176}"/>
    <dgm:cxn modelId="{ABA2B632-686C-4E35-A0B0-40CFCFAE6506}" type="presOf" srcId="{29A1DAA3-EE8F-438B-B293-B29C2E55FFB3}" destId="{D66B8C4E-217A-4EC2-8EEC-C0FCC9336375}" srcOrd="0" destOrd="0" presId="urn:microsoft.com/office/officeart/2005/8/layout/radial6"/>
    <dgm:cxn modelId="{5B676439-5C37-435C-970D-D0B7032A224C}" srcId="{FFE3FC49-835B-4E8D-A824-297779FE9948}" destId="{D04900D5-963F-4748-9E3E-C21E6877E00B}" srcOrd="7" destOrd="0" parTransId="{6F136C68-2835-44E9-A245-FC8419B7F6F5}" sibTransId="{EE493095-2397-4D9B-BAF3-788141ADA95F}"/>
    <dgm:cxn modelId="{2236EA39-9F59-4FB0-83FA-1F9CC5BB055A}" type="presOf" srcId="{CF776FF3-FA2C-4DCF-87D7-082E78574DA9}" destId="{3C9339B4-F349-400B-A101-8EFC7ECC0285}" srcOrd="0" destOrd="0" presId="urn:microsoft.com/office/officeart/2005/8/layout/radial6"/>
    <dgm:cxn modelId="{58AE9B5F-F33E-4D99-A66A-000CC9074FCD}" type="presOf" srcId="{2326262F-ADCA-4C31-84DC-E4064CD44E9A}" destId="{F412392D-CD2F-45C2-83B3-B4BA22CF3401}" srcOrd="0" destOrd="0" presId="urn:microsoft.com/office/officeart/2005/8/layout/radial6"/>
    <dgm:cxn modelId="{312A8665-9713-4F7F-8BF8-41506711751A}" srcId="{FFE3FC49-835B-4E8D-A824-297779FE9948}" destId="{CF776FF3-FA2C-4DCF-87D7-082E78574DA9}" srcOrd="4" destOrd="0" parTransId="{5902732F-E186-4BF3-8231-9238E03C5939}" sibTransId="{676F0825-0E38-464C-B570-0D47DEDAC3DF}"/>
    <dgm:cxn modelId="{873F2567-2705-4809-AC80-AC6DFB935458}" type="presOf" srcId="{B191A6A0-303C-443D-A22D-BC959A5415C7}" destId="{D4D57043-4F2C-45CE-8CDB-2166673D4754}" srcOrd="0" destOrd="0" presId="urn:microsoft.com/office/officeart/2005/8/layout/radial6"/>
    <dgm:cxn modelId="{063D3F48-6130-4B25-83AA-9075DC93C173}" type="presOf" srcId="{4B0DC03F-47F6-4D38-81B5-CF92336B4168}" destId="{D1529143-4C2D-4C93-A921-562774F1291D}" srcOrd="0" destOrd="0" presId="urn:microsoft.com/office/officeart/2005/8/layout/radial6"/>
    <dgm:cxn modelId="{77CD8C49-593D-404C-AF2B-0BCB595FB59B}" type="presOf" srcId="{8F842166-88A8-4E51-A7AE-4D5172EA1704}" destId="{4E877E32-AF60-462A-AF91-23880875F231}" srcOrd="0" destOrd="0" presId="urn:microsoft.com/office/officeart/2005/8/layout/radial6"/>
    <dgm:cxn modelId="{70F5946E-9406-4F15-B07A-536397DEA8C9}" type="presOf" srcId="{A9E02D45-0ED5-4B1E-97F3-8DED205D0E6E}" destId="{4CB14B63-6A19-442F-960C-6B09D00FC8DA}" srcOrd="0" destOrd="0" presId="urn:microsoft.com/office/officeart/2005/8/layout/radial6"/>
    <dgm:cxn modelId="{6A54D272-76A2-4DA0-9E91-9D60D2D9C7F8}" type="presOf" srcId="{FFE3FC49-835B-4E8D-A824-297779FE9948}" destId="{99896416-DA42-4B62-B7BB-9AB4B2B5FD44}" srcOrd="0" destOrd="0" presId="urn:microsoft.com/office/officeart/2005/8/layout/radial6"/>
    <dgm:cxn modelId="{610B1553-5EB3-4E25-85D4-B63B9C7FA901}" type="presOf" srcId="{677C6BD8-9DE9-4F9C-BBCB-7D249587B052}" destId="{5D418309-E86E-4EB7-A862-AB857037B10E}" srcOrd="0" destOrd="0" presId="urn:microsoft.com/office/officeart/2005/8/layout/radial6"/>
    <dgm:cxn modelId="{4247E375-4CC4-4B8C-8E50-46559E5471F1}" type="presOf" srcId="{A505F352-EC2E-4542-BCB0-6CBE3222B176}" destId="{41CF974A-AF47-4019-BDFB-F85C1BFEDFD7}" srcOrd="0" destOrd="0" presId="urn:microsoft.com/office/officeart/2005/8/layout/radial6"/>
    <dgm:cxn modelId="{7D80C459-FA98-4E83-80CC-6DEB98BD1287}" type="presOf" srcId="{EE493095-2397-4D9B-BAF3-788141ADA95F}" destId="{3992E87D-1475-4AD7-91F9-FC8AFF3BFA44}" srcOrd="0" destOrd="0" presId="urn:microsoft.com/office/officeart/2005/8/layout/radial6"/>
    <dgm:cxn modelId="{D94C4A5A-1B71-4B8B-9DFF-AC78409F4984}" type="presOf" srcId="{ACF2EE3A-EDC7-420A-981F-CA61D88E304A}" destId="{408ED753-5C84-415F-B2CD-7FEC437AC517}" srcOrd="0" destOrd="0" presId="urn:microsoft.com/office/officeart/2005/8/layout/radial6"/>
    <dgm:cxn modelId="{F3BED87D-C62A-410D-9F8B-DCD2D1CFFFBC}" type="presOf" srcId="{7B66CAAD-2C9F-420D-9256-5B2934910320}" destId="{8F7883BE-F901-4803-A8DE-F1FCB96A5540}" srcOrd="0" destOrd="0" presId="urn:microsoft.com/office/officeart/2005/8/layout/radial6"/>
    <dgm:cxn modelId="{95A9197F-07E3-458C-8EC8-6D3018CB10ED}" srcId="{FFE3FC49-835B-4E8D-A824-297779FE9948}" destId="{48E4EB6C-D39B-441E-8D36-B3461267F485}" srcOrd="8" destOrd="0" parTransId="{EA5B6F31-6147-4727-B690-A03708A19793}" sibTransId="{AEB03991-F01C-443C-9B20-F02FD2073C44}"/>
    <dgm:cxn modelId="{7F02687F-F125-40FB-803D-4A4F30895E74}" srcId="{FFE3FC49-835B-4E8D-A824-297779FE9948}" destId="{2326262F-ADCA-4C31-84DC-E4064CD44E9A}" srcOrd="2" destOrd="0" parTransId="{A55A0DC4-6E0A-4E23-8D94-A44DF103D728}" sibTransId="{4B0DC03F-47F6-4D38-81B5-CF92336B4168}"/>
    <dgm:cxn modelId="{C7129181-CF7F-4711-8552-A1EE20195BC7}" srcId="{677C6BD8-9DE9-4F9C-BBCB-7D249587B052}" destId="{D2DF1CA1-A1A0-4D38-B8CB-AEA2ED4C5000}" srcOrd="1" destOrd="0" parTransId="{217975B3-963C-4E41-87C5-68510B7C4DF2}" sibTransId="{D2A9BD63-0E02-46C0-A702-89EFBC431204}"/>
    <dgm:cxn modelId="{CEC42784-38D9-4E5E-9213-2EB1A89159BE}" srcId="{FFE3FC49-835B-4E8D-A824-297779FE9948}" destId="{A9E02D45-0ED5-4B1E-97F3-8DED205D0E6E}" srcOrd="10" destOrd="0" parTransId="{2CFE65BE-630D-4CCE-ABE5-D08C173882CF}" sibTransId="{7B66CAAD-2C9F-420D-9256-5B2934910320}"/>
    <dgm:cxn modelId="{1020809B-39A1-4549-BE97-52864AE82B7A}" type="presOf" srcId="{A2767B68-F5B7-49A9-9284-1A2C00355BA9}" destId="{3D4D524D-6F0B-4B15-8DBB-F7CEFA907540}" srcOrd="0" destOrd="0" presId="urn:microsoft.com/office/officeart/2005/8/layout/radial6"/>
    <dgm:cxn modelId="{899AAD9E-D7C4-4167-8ACF-27048C1A03ED}" srcId="{FFE3FC49-835B-4E8D-A824-297779FE9948}" destId="{077A5850-C44F-4A1C-AE5B-A21DC90E6B56}" srcOrd="9" destOrd="0" parTransId="{52B762DE-D324-4E2D-A8AF-F6607DC0129D}" sibTransId="{29A1DAA3-EE8F-438B-B293-B29C2E55FFB3}"/>
    <dgm:cxn modelId="{44513FB4-42BD-4C9D-AD8C-9623EFBC44A9}" srcId="{FFE3FC49-835B-4E8D-A824-297779FE9948}" destId="{ACF2EE3A-EDC7-420A-981F-CA61D88E304A}" srcOrd="11" destOrd="0" parTransId="{D023937D-6DC7-4AD5-A1C6-D36470015D6D}" sibTransId="{83DBEE43-E835-4876-B720-C04BEE3D95E7}"/>
    <dgm:cxn modelId="{D5D0B2B8-D7D1-4817-8D78-EFA5F94D75D5}" srcId="{FFE3FC49-835B-4E8D-A824-297779FE9948}" destId="{FEA79121-0CBA-48C7-ADF5-9E0791673BE5}" srcOrd="0" destOrd="0" parTransId="{15344BB3-AAD6-48DC-BFD3-188D2F083FAC}" sibTransId="{A2767B68-F5B7-49A9-9284-1A2C00355BA9}"/>
    <dgm:cxn modelId="{7A25C6BC-C810-45D9-8889-B61F4C922D61}" type="presOf" srcId="{AEB03991-F01C-443C-9B20-F02FD2073C44}" destId="{56A8C6C8-65A1-4944-9F49-E3567DA3DD71}" srcOrd="0" destOrd="0" presId="urn:microsoft.com/office/officeart/2005/8/layout/radial6"/>
    <dgm:cxn modelId="{21C872C9-AEF5-49CB-B06E-B5BC9CAF97EE}" srcId="{FFE3FC49-835B-4E8D-A824-297779FE9948}" destId="{9BC962DC-6FBD-4053-BC25-A968EF02CADF}" srcOrd="3" destOrd="0" parTransId="{5D009669-DF49-4B1D-B9DE-7037CE5ED16C}" sibTransId="{42BBE234-485B-4522-8B07-B71366811766}"/>
    <dgm:cxn modelId="{744BF6D6-B2EC-4C08-BC38-7377E4DC3983}" srcId="{677C6BD8-9DE9-4F9C-BBCB-7D249587B052}" destId="{FFE3FC49-835B-4E8D-A824-297779FE9948}" srcOrd="0" destOrd="0" parTransId="{CEDE3747-D4D2-4640-84F7-0E1F560A739D}" sibTransId="{91E24FF0-DE79-409A-8ADE-CAFF6DD6B694}"/>
    <dgm:cxn modelId="{1B2A4BDB-D5F8-4470-8C70-3DFD4621A5EC}" srcId="{FFE3FC49-835B-4E8D-A824-297779FE9948}" destId="{244C7BE3-437A-4D8D-A0C4-C4FA6BD1580B}" srcOrd="1" destOrd="0" parTransId="{654C09A4-D782-4F19-9CB7-201E972D2862}" sibTransId="{B191A6A0-303C-443D-A22D-BC959A5415C7}"/>
    <dgm:cxn modelId="{CC3114E8-7D45-4757-A643-9A140338B37C}" type="presOf" srcId="{D04900D5-963F-4748-9E3E-C21E6877E00B}" destId="{ABC06804-9D24-4B42-8B70-21828C6308D5}" srcOrd="0" destOrd="0" presId="urn:microsoft.com/office/officeart/2005/8/layout/radial6"/>
    <dgm:cxn modelId="{5DBFC4EB-7170-4FFB-8596-45A8482AD3F5}" type="presOf" srcId="{2D7CA32F-3D8A-4B88-854E-982C77C64DF9}" destId="{2882C2A0-03BD-42AC-A705-7A4723489E5F}" srcOrd="0" destOrd="0" presId="urn:microsoft.com/office/officeart/2005/8/layout/radial6"/>
    <dgm:cxn modelId="{7B2F14F8-3660-478B-8676-AC2865560CFD}" type="presOf" srcId="{FEA79121-0CBA-48C7-ADF5-9E0791673BE5}" destId="{12DB9D67-94F9-4D48-A053-6B9F0259F018}" srcOrd="0" destOrd="0" presId="urn:microsoft.com/office/officeart/2005/8/layout/radial6"/>
    <dgm:cxn modelId="{7270FDFF-6EAD-481B-A96F-DD08DD6EFC56}" type="presOf" srcId="{676F0825-0E38-464C-B570-0D47DEDAC3DF}" destId="{2EA451C6-4438-44D5-B127-36C31F8AAF83}" srcOrd="0" destOrd="0" presId="urn:microsoft.com/office/officeart/2005/8/layout/radial6"/>
    <dgm:cxn modelId="{7DF58AE9-0CB2-4ACB-AD79-01B156C3FE2F}" type="presParOf" srcId="{5D418309-E86E-4EB7-A862-AB857037B10E}" destId="{99896416-DA42-4B62-B7BB-9AB4B2B5FD44}" srcOrd="0" destOrd="0" presId="urn:microsoft.com/office/officeart/2005/8/layout/radial6"/>
    <dgm:cxn modelId="{9B4A24BE-A1CF-49DE-A787-F91EDE78C960}" type="presParOf" srcId="{5D418309-E86E-4EB7-A862-AB857037B10E}" destId="{12DB9D67-94F9-4D48-A053-6B9F0259F018}" srcOrd="1" destOrd="0" presId="urn:microsoft.com/office/officeart/2005/8/layout/radial6"/>
    <dgm:cxn modelId="{DE22F40B-DBFE-4450-B49E-0D79626BA090}" type="presParOf" srcId="{5D418309-E86E-4EB7-A862-AB857037B10E}" destId="{F3DF7487-03FA-4397-9768-F6FB01475AD8}" srcOrd="2" destOrd="0" presId="urn:microsoft.com/office/officeart/2005/8/layout/radial6"/>
    <dgm:cxn modelId="{D6CC381D-C827-49EF-8B69-A039397E2F74}" type="presParOf" srcId="{5D418309-E86E-4EB7-A862-AB857037B10E}" destId="{3D4D524D-6F0B-4B15-8DBB-F7CEFA907540}" srcOrd="3" destOrd="0" presId="urn:microsoft.com/office/officeart/2005/8/layout/radial6"/>
    <dgm:cxn modelId="{F783A05E-892E-4FF1-8E2D-485F6C08DFB3}" type="presParOf" srcId="{5D418309-E86E-4EB7-A862-AB857037B10E}" destId="{660DE36A-C540-4051-B369-F40F81DCFD25}" srcOrd="4" destOrd="0" presId="urn:microsoft.com/office/officeart/2005/8/layout/radial6"/>
    <dgm:cxn modelId="{57086386-1323-45FF-AD4E-13ED3FFFE055}" type="presParOf" srcId="{5D418309-E86E-4EB7-A862-AB857037B10E}" destId="{405B149E-123D-47EA-A978-5F64F22075E6}" srcOrd="5" destOrd="0" presId="urn:microsoft.com/office/officeart/2005/8/layout/radial6"/>
    <dgm:cxn modelId="{C37BF85A-E5C4-42E1-87FC-1504558E20EB}" type="presParOf" srcId="{5D418309-E86E-4EB7-A862-AB857037B10E}" destId="{D4D57043-4F2C-45CE-8CDB-2166673D4754}" srcOrd="6" destOrd="0" presId="urn:microsoft.com/office/officeart/2005/8/layout/radial6"/>
    <dgm:cxn modelId="{40ABA861-D584-4576-9497-8D67E33808FC}" type="presParOf" srcId="{5D418309-E86E-4EB7-A862-AB857037B10E}" destId="{F412392D-CD2F-45C2-83B3-B4BA22CF3401}" srcOrd="7" destOrd="0" presId="urn:microsoft.com/office/officeart/2005/8/layout/radial6"/>
    <dgm:cxn modelId="{A3DFB3AF-ED6C-41A9-86E1-49CB8B050685}" type="presParOf" srcId="{5D418309-E86E-4EB7-A862-AB857037B10E}" destId="{DDF50A5C-85D7-4D96-9C44-BEDBD50C91A5}" srcOrd="8" destOrd="0" presId="urn:microsoft.com/office/officeart/2005/8/layout/radial6"/>
    <dgm:cxn modelId="{C6759CE9-B845-4924-8FAA-B5C9B3D6FFE7}" type="presParOf" srcId="{5D418309-E86E-4EB7-A862-AB857037B10E}" destId="{D1529143-4C2D-4C93-A921-562774F1291D}" srcOrd="9" destOrd="0" presId="urn:microsoft.com/office/officeart/2005/8/layout/radial6"/>
    <dgm:cxn modelId="{38C9DBC8-6FEE-4F98-A5AF-70FD42180221}" type="presParOf" srcId="{5D418309-E86E-4EB7-A862-AB857037B10E}" destId="{93427A37-5817-4248-A3C8-ABE8A5982D20}" srcOrd="10" destOrd="0" presId="urn:microsoft.com/office/officeart/2005/8/layout/radial6"/>
    <dgm:cxn modelId="{A03C72DE-E7D1-4AD3-BFA7-91D5CB541F02}" type="presParOf" srcId="{5D418309-E86E-4EB7-A862-AB857037B10E}" destId="{9519DF66-D002-45D4-B35C-53C13AF24EFE}" srcOrd="11" destOrd="0" presId="urn:microsoft.com/office/officeart/2005/8/layout/radial6"/>
    <dgm:cxn modelId="{B79AF3E4-7FED-4774-B5CE-933ADE2C2D32}" type="presParOf" srcId="{5D418309-E86E-4EB7-A862-AB857037B10E}" destId="{45DC01A0-5BE2-48F0-9BF7-ACDBB005CBE2}" srcOrd="12" destOrd="0" presId="urn:microsoft.com/office/officeart/2005/8/layout/radial6"/>
    <dgm:cxn modelId="{ACC76A64-6033-43E0-B02F-4320F5AFA171}" type="presParOf" srcId="{5D418309-E86E-4EB7-A862-AB857037B10E}" destId="{3C9339B4-F349-400B-A101-8EFC7ECC0285}" srcOrd="13" destOrd="0" presId="urn:microsoft.com/office/officeart/2005/8/layout/radial6"/>
    <dgm:cxn modelId="{1513268E-58E4-4E37-A370-0AE99E9CBF57}" type="presParOf" srcId="{5D418309-E86E-4EB7-A862-AB857037B10E}" destId="{B25754AF-8AED-4597-B4EE-16D06D9D6C63}" srcOrd="14" destOrd="0" presId="urn:microsoft.com/office/officeart/2005/8/layout/radial6"/>
    <dgm:cxn modelId="{24CCF35E-6EF3-4E53-89D5-09263365DC54}" type="presParOf" srcId="{5D418309-E86E-4EB7-A862-AB857037B10E}" destId="{2EA451C6-4438-44D5-B127-36C31F8AAF83}" srcOrd="15" destOrd="0" presId="urn:microsoft.com/office/officeart/2005/8/layout/radial6"/>
    <dgm:cxn modelId="{04D4CCE6-3B1A-45E5-9AC1-A6F2EC653FCF}" type="presParOf" srcId="{5D418309-E86E-4EB7-A862-AB857037B10E}" destId="{4E877E32-AF60-462A-AF91-23880875F231}" srcOrd="16" destOrd="0" presId="urn:microsoft.com/office/officeart/2005/8/layout/radial6"/>
    <dgm:cxn modelId="{ED4BF923-75BD-4114-A77A-AC728129E225}" type="presParOf" srcId="{5D418309-E86E-4EB7-A862-AB857037B10E}" destId="{028775DA-498B-491B-B5FD-517E17BF3F86}" srcOrd="17" destOrd="0" presId="urn:microsoft.com/office/officeart/2005/8/layout/radial6"/>
    <dgm:cxn modelId="{FE89919F-18B8-4262-A959-70B8130DDA84}" type="presParOf" srcId="{5D418309-E86E-4EB7-A862-AB857037B10E}" destId="{2882C2A0-03BD-42AC-A705-7A4723489E5F}" srcOrd="18" destOrd="0" presId="urn:microsoft.com/office/officeart/2005/8/layout/radial6"/>
    <dgm:cxn modelId="{20AF3372-D60C-455F-A58D-11D159FB78A6}" type="presParOf" srcId="{5D418309-E86E-4EB7-A862-AB857037B10E}" destId="{99E601BA-654F-4E6B-BAF9-2FA8FCD5D88D}" srcOrd="19" destOrd="0" presId="urn:microsoft.com/office/officeart/2005/8/layout/radial6"/>
    <dgm:cxn modelId="{0B5A303B-077A-4ED2-96F2-C933A0467474}" type="presParOf" srcId="{5D418309-E86E-4EB7-A862-AB857037B10E}" destId="{57B57ED7-D1C4-4B1D-A877-59CFEC5F78AE}" srcOrd="20" destOrd="0" presId="urn:microsoft.com/office/officeart/2005/8/layout/radial6"/>
    <dgm:cxn modelId="{62D2C65E-AD1F-46CD-8034-06636E1A7FA7}" type="presParOf" srcId="{5D418309-E86E-4EB7-A862-AB857037B10E}" destId="{41CF974A-AF47-4019-BDFB-F85C1BFEDFD7}" srcOrd="21" destOrd="0" presId="urn:microsoft.com/office/officeart/2005/8/layout/radial6"/>
    <dgm:cxn modelId="{515975E0-7E80-46CA-9C9A-750AA22D79E8}" type="presParOf" srcId="{5D418309-E86E-4EB7-A862-AB857037B10E}" destId="{ABC06804-9D24-4B42-8B70-21828C6308D5}" srcOrd="22" destOrd="0" presId="urn:microsoft.com/office/officeart/2005/8/layout/radial6"/>
    <dgm:cxn modelId="{EF95A42D-84E0-4293-974A-705BC18006C4}" type="presParOf" srcId="{5D418309-E86E-4EB7-A862-AB857037B10E}" destId="{7300BCF0-3817-4B9A-ACFA-D0584E9A6ED7}" srcOrd="23" destOrd="0" presId="urn:microsoft.com/office/officeart/2005/8/layout/radial6"/>
    <dgm:cxn modelId="{83947B38-5CBC-4D3B-B8C9-B3B6FE149E43}" type="presParOf" srcId="{5D418309-E86E-4EB7-A862-AB857037B10E}" destId="{3992E87D-1475-4AD7-91F9-FC8AFF3BFA44}" srcOrd="24" destOrd="0" presId="urn:microsoft.com/office/officeart/2005/8/layout/radial6"/>
    <dgm:cxn modelId="{23DEB0B1-F31A-480D-9906-95C7AE04D917}" type="presParOf" srcId="{5D418309-E86E-4EB7-A862-AB857037B10E}" destId="{0F61685F-33BA-4062-ACAB-8FDCBD9DD5E3}" srcOrd="25" destOrd="0" presId="urn:microsoft.com/office/officeart/2005/8/layout/radial6"/>
    <dgm:cxn modelId="{F5C001CF-3DCA-4933-BD04-F46109E0787F}" type="presParOf" srcId="{5D418309-E86E-4EB7-A862-AB857037B10E}" destId="{9A3500C1-D84B-4596-9738-DDA6758D1121}" srcOrd="26" destOrd="0" presId="urn:microsoft.com/office/officeart/2005/8/layout/radial6"/>
    <dgm:cxn modelId="{E3330905-394E-4448-AB02-9A9182EFFACD}" type="presParOf" srcId="{5D418309-E86E-4EB7-A862-AB857037B10E}" destId="{56A8C6C8-65A1-4944-9F49-E3567DA3DD71}" srcOrd="27" destOrd="0" presId="urn:microsoft.com/office/officeart/2005/8/layout/radial6"/>
    <dgm:cxn modelId="{585F29C5-842A-4DF0-AA8A-BAC035C5FA37}" type="presParOf" srcId="{5D418309-E86E-4EB7-A862-AB857037B10E}" destId="{818CFB75-862B-49BE-8363-AF6C722AD0B0}" srcOrd="28" destOrd="0" presId="urn:microsoft.com/office/officeart/2005/8/layout/radial6"/>
    <dgm:cxn modelId="{43222713-A90C-4245-B741-2B2339240735}" type="presParOf" srcId="{5D418309-E86E-4EB7-A862-AB857037B10E}" destId="{8E3F77D1-A0A8-4CB0-9D23-BE5609AECD42}" srcOrd="29" destOrd="0" presId="urn:microsoft.com/office/officeart/2005/8/layout/radial6"/>
    <dgm:cxn modelId="{7E03C5CE-B41C-41CF-B60F-3348058B72C4}" type="presParOf" srcId="{5D418309-E86E-4EB7-A862-AB857037B10E}" destId="{D66B8C4E-217A-4EC2-8EEC-C0FCC9336375}" srcOrd="30" destOrd="0" presId="urn:microsoft.com/office/officeart/2005/8/layout/radial6"/>
    <dgm:cxn modelId="{9CE47700-4619-40EF-BC58-B44886A95A94}" type="presParOf" srcId="{5D418309-E86E-4EB7-A862-AB857037B10E}" destId="{4CB14B63-6A19-442F-960C-6B09D00FC8DA}" srcOrd="31" destOrd="0" presId="urn:microsoft.com/office/officeart/2005/8/layout/radial6"/>
    <dgm:cxn modelId="{7543F2B7-0041-4042-949F-7B92D8F371F9}" type="presParOf" srcId="{5D418309-E86E-4EB7-A862-AB857037B10E}" destId="{FBC7E568-34C8-46DA-885F-93B398EB961A}" srcOrd="32" destOrd="0" presId="urn:microsoft.com/office/officeart/2005/8/layout/radial6"/>
    <dgm:cxn modelId="{CD9EB106-7FA1-445C-9802-AACF59934388}" type="presParOf" srcId="{5D418309-E86E-4EB7-A862-AB857037B10E}" destId="{8F7883BE-F901-4803-A8DE-F1FCB96A5540}" srcOrd="33" destOrd="0" presId="urn:microsoft.com/office/officeart/2005/8/layout/radial6"/>
    <dgm:cxn modelId="{F66BD3EF-5F0B-4BDE-8C2B-670B73475646}" type="presParOf" srcId="{5D418309-E86E-4EB7-A862-AB857037B10E}" destId="{408ED753-5C84-415F-B2CD-7FEC437AC517}" srcOrd="34" destOrd="0" presId="urn:microsoft.com/office/officeart/2005/8/layout/radial6"/>
    <dgm:cxn modelId="{6497A605-C081-460A-AE91-55972AA03876}" type="presParOf" srcId="{5D418309-E86E-4EB7-A862-AB857037B10E}" destId="{FC6A91E8-12E0-4B9E-9D5A-459CEAEB5526}" srcOrd="35" destOrd="0" presId="urn:microsoft.com/office/officeart/2005/8/layout/radial6"/>
    <dgm:cxn modelId="{CF247633-FBC2-4155-A9FA-1E7E37B3BF83}" type="presParOf" srcId="{5D418309-E86E-4EB7-A862-AB857037B10E}" destId="{5B4BA42A-107A-4F87-B9F3-C9DC0929F3FB}" srcOrd="3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7C6BD8-9DE9-4F9C-BBCB-7D249587B052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FE3FC49-835B-4E8D-A824-297779FE9948}">
      <dgm:prSet phldrT="[Texto]"/>
      <dgm:spPr/>
      <dgm:t>
        <a:bodyPr/>
        <a:lstStyle/>
        <a:p>
          <a:r>
            <a:rPr lang="pt-BR" dirty="0"/>
            <a:t>Rede Brasileira</a:t>
          </a:r>
        </a:p>
      </dgm:t>
    </dgm:pt>
    <dgm:pt modelId="{CEDE3747-D4D2-4640-84F7-0E1F560A739D}" type="parTrans" cxnId="{744BF6D6-B2EC-4C08-BC38-7377E4DC3983}">
      <dgm:prSet/>
      <dgm:spPr/>
      <dgm:t>
        <a:bodyPr/>
        <a:lstStyle/>
        <a:p>
          <a:endParaRPr lang="pt-BR"/>
        </a:p>
      </dgm:t>
    </dgm:pt>
    <dgm:pt modelId="{91E24FF0-DE79-409A-8ADE-CAFF6DD6B694}" type="sibTrans" cxnId="{744BF6D6-B2EC-4C08-BC38-7377E4DC3983}">
      <dgm:prSet/>
      <dgm:spPr/>
      <dgm:t>
        <a:bodyPr/>
        <a:lstStyle/>
        <a:p>
          <a:endParaRPr lang="pt-BR"/>
        </a:p>
      </dgm:t>
    </dgm:pt>
    <dgm:pt modelId="{244C7BE3-437A-4D8D-A0C4-C4FA6BD1580B}">
      <dgm:prSet phldrT="[Texto]" custT="1"/>
      <dgm:spPr/>
      <dgm:t>
        <a:bodyPr/>
        <a:lstStyle/>
        <a:p>
          <a:r>
            <a:rPr lang="pt-BR" sz="1200" dirty="0"/>
            <a:t>Cidadania e Direitos Humanos</a:t>
          </a:r>
        </a:p>
      </dgm:t>
    </dgm:pt>
    <dgm:pt modelId="{654C09A4-D782-4F19-9CB7-201E972D2862}" type="parTrans" cxnId="{1B2A4BDB-D5F8-4470-8C70-3DFD4621A5EC}">
      <dgm:prSet/>
      <dgm:spPr/>
      <dgm:t>
        <a:bodyPr/>
        <a:lstStyle/>
        <a:p>
          <a:endParaRPr lang="pt-BR"/>
        </a:p>
      </dgm:t>
    </dgm:pt>
    <dgm:pt modelId="{B191A6A0-303C-443D-A22D-BC959A5415C7}" type="sibTrans" cxnId="{1B2A4BDB-D5F8-4470-8C70-3DFD4621A5EC}">
      <dgm:prSet/>
      <dgm:spPr/>
      <dgm:t>
        <a:bodyPr/>
        <a:lstStyle/>
        <a:p>
          <a:endParaRPr lang="pt-BR"/>
        </a:p>
      </dgm:t>
    </dgm:pt>
    <dgm:pt modelId="{2326262F-ADCA-4C31-84DC-E4064CD44E9A}">
      <dgm:prSet phldrT="[Texto]" custT="1"/>
      <dgm:spPr/>
      <dgm:t>
        <a:bodyPr/>
        <a:lstStyle/>
        <a:p>
          <a:r>
            <a:rPr lang="pt-BR" sz="1200" dirty="0"/>
            <a:t>Conselhos de Classe</a:t>
          </a:r>
        </a:p>
      </dgm:t>
    </dgm:pt>
    <dgm:pt modelId="{A55A0DC4-6E0A-4E23-8D94-A44DF103D728}" type="parTrans" cxnId="{7F02687F-F125-40FB-803D-4A4F30895E74}">
      <dgm:prSet/>
      <dgm:spPr/>
      <dgm:t>
        <a:bodyPr/>
        <a:lstStyle/>
        <a:p>
          <a:endParaRPr lang="pt-BR"/>
        </a:p>
      </dgm:t>
    </dgm:pt>
    <dgm:pt modelId="{4B0DC03F-47F6-4D38-81B5-CF92336B4168}" type="sibTrans" cxnId="{7F02687F-F125-40FB-803D-4A4F30895E74}">
      <dgm:prSet/>
      <dgm:spPr/>
      <dgm:t>
        <a:bodyPr/>
        <a:lstStyle/>
        <a:p>
          <a:endParaRPr lang="pt-BR"/>
        </a:p>
      </dgm:t>
    </dgm:pt>
    <dgm:pt modelId="{CF776FF3-FA2C-4DCF-87D7-082E78574DA9}">
      <dgm:prSet phldrT="[Texto]" custT="1"/>
      <dgm:spPr/>
      <dgm:t>
        <a:bodyPr/>
        <a:lstStyle/>
        <a:p>
          <a:r>
            <a:rPr lang="pt-BR" sz="1200" dirty="0"/>
            <a:t>Organizações da Sociedade Civil </a:t>
          </a:r>
        </a:p>
      </dgm:t>
    </dgm:pt>
    <dgm:pt modelId="{5902732F-E186-4BF3-8231-9238E03C5939}" type="parTrans" cxnId="{312A8665-9713-4F7F-8BF8-41506711751A}">
      <dgm:prSet/>
      <dgm:spPr/>
      <dgm:t>
        <a:bodyPr/>
        <a:lstStyle/>
        <a:p>
          <a:endParaRPr lang="pt-BR"/>
        </a:p>
      </dgm:t>
    </dgm:pt>
    <dgm:pt modelId="{676F0825-0E38-464C-B570-0D47DEDAC3DF}" type="sibTrans" cxnId="{312A8665-9713-4F7F-8BF8-41506711751A}">
      <dgm:prSet/>
      <dgm:spPr/>
      <dgm:t>
        <a:bodyPr/>
        <a:lstStyle/>
        <a:p>
          <a:endParaRPr lang="pt-BR"/>
        </a:p>
      </dgm:t>
    </dgm:pt>
    <dgm:pt modelId="{8F842166-88A8-4E51-A7AE-4D5172EA1704}">
      <dgm:prSet phldrT="[Texto]" custT="1"/>
      <dgm:spPr/>
      <dgm:t>
        <a:bodyPr/>
        <a:lstStyle/>
        <a:p>
          <a:r>
            <a:rPr lang="pt-BR" sz="1200" dirty="0"/>
            <a:t>Educação</a:t>
          </a:r>
        </a:p>
      </dgm:t>
    </dgm:pt>
    <dgm:pt modelId="{CFFE0786-5BDF-41A1-9130-9EE8B9738353}" type="parTrans" cxnId="{72A42F08-705E-4601-B4EC-52813F176395}">
      <dgm:prSet/>
      <dgm:spPr/>
      <dgm:t>
        <a:bodyPr/>
        <a:lstStyle/>
        <a:p>
          <a:endParaRPr lang="pt-BR"/>
        </a:p>
      </dgm:t>
    </dgm:pt>
    <dgm:pt modelId="{2D7CA32F-3D8A-4B88-854E-982C77C64DF9}" type="sibTrans" cxnId="{72A42F08-705E-4601-B4EC-52813F176395}">
      <dgm:prSet/>
      <dgm:spPr/>
      <dgm:t>
        <a:bodyPr/>
        <a:lstStyle/>
        <a:p>
          <a:endParaRPr lang="pt-BR"/>
        </a:p>
      </dgm:t>
    </dgm:pt>
    <dgm:pt modelId="{D2DF1CA1-A1A0-4D38-B8CB-AEA2ED4C5000}">
      <dgm:prSet phldrT="[Texto]" custScaleX="113379" custScaleY="119815"/>
      <dgm:spPr/>
      <dgm:t>
        <a:bodyPr/>
        <a:lstStyle/>
        <a:p>
          <a:endParaRPr lang="pt-BR"/>
        </a:p>
      </dgm:t>
    </dgm:pt>
    <dgm:pt modelId="{217975B3-963C-4E41-87C5-68510B7C4DF2}" type="parTrans" cxnId="{C7129181-CF7F-4711-8552-A1EE20195BC7}">
      <dgm:prSet/>
      <dgm:spPr/>
      <dgm:t>
        <a:bodyPr/>
        <a:lstStyle/>
        <a:p>
          <a:endParaRPr lang="pt-BR"/>
        </a:p>
      </dgm:t>
    </dgm:pt>
    <dgm:pt modelId="{D2A9BD63-0E02-46C0-A702-89EFBC431204}" type="sibTrans" cxnId="{C7129181-CF7F-4711-8552-A1EE20195BC7}">
      <dgm:prSet/>
      <dgm:spPr/>
      <dgm:t>
        <a:bodyPr/>
        <a:lstStyle/>
        <a:p>
          <a:endParaRPr lang="pt-BR"/>
        </a:p>
      </dgm:t>
    </dgm:pt>
    <dgm:pt modelId="{A7AD7D0A-E2B8-40B6-98F8-A4087E3C8EF7}">
      <dgm:prSet phldrT="[Texto]" custT="1"/>
      <dgm:spPr/>
      <dgm:t>
        <a:bodyPr/>
        <a:lstStyle/>
        <a:p>
          <a:r>
            <a:rPr lang="pt-BR" sz="1200" dirty="0"/>
            <a:t>Academia</a:t>
          </a:r>
        </a:p>
      </dgm:t>
    </dgm:pt>
    <dgm:pt modelId="{D2A20CCD-5838-4C19-8910-26153D54376D}" type="parTrans" cxnId="{EB5BFA39-CB23-4E18-867C-675591082A57}">
      <dgm:prSet/>
      <dgm:spPr/>
      <dgm:t>
        <a:bodyPr/>
        <a:lstStyle/>
        <a:p>
          <a:endParaRPr lang="pt-BR"/>
        </a:p>
      </dgm:t>
    </dgm:pt>
    <dgm:pt modelId="{17CC27DC-2B35-403A-95E6-BB476DA7AA64}" type="sibTrans" cxnId="{EB5BFA39-CB23-4E18-867C-675591082A57}">
      <dgm:prSet/>
      <dgm:spPr/>
      <dgm:t>
        <a:bodyPr/>
        <a:lstStyle/>
        <a:p>
          <a:endParaRPr lang="pt-BR"/>
        </a:p>
      </dgm:t>
    </dgm:pt>
    <dgm:pt modelId="{C75810D7-DFF4-42A4-8B43-BD1F3EED6CF4}">
      <dgm:prSet phldrT="[Texto]" custT="1"/>
      <dgm:spPr/>
      <dgm:t>
        <a:bodyPr/>
        <a:lstStyle/>
        <a:p>
          <a:r>
            <a:rPr lang="pt-BR" sz="1200" dirty="0"/>
            <a:t>Justiça e Segurança Pública</a:t>
          </a:r>
        </a:p>
      </dgm:t>
    </dgm:pt>
    <dgm:pt modelId="{C54DC558-8900-4A03-8FA5-9AB60525CE31}" type="parTrans" cxnId="{6E6F952E-917E-4C63-81AB-DED4186B8BCD}">
      <dgm:prSet/>
      <dgm:spPr/>
      <dgm:t>
        <a:bodyPr/>
        <a:lstStyle/>
        <a:p>
          <a:endParaRPr lang="pt-BR"/>
        </a:p>
      </dgm:t>
    </dgm:pt>
    <dgm:pt modelId="{F81C471F-FA52-4AF5-91B7-AB5F33D439DF}" type="sibTrans" cxnId="{6E6F952E-917E-4C63-81AB-DED4186B8BCD}">
      <dgm:prSet/>
      <dgm:spPr/>
      <dgm:t>
        <a:bodyPr/>
        <a:lstStyle/>
        <a:p>
          <a:endParaRPr lang="pt-BR"/>
        </a:p>
      </dgm:t>
    </dgm:pt>
    <dgm:pt modelId="{5D418309-E86E-4EB7-A862-AB857037B10E}" type="pres">
      <dgm:prSet presAssocID="{677C6BD8-9DE9-4F9C-BBCB-7D249587B05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896416-DA42-4B62-B7BB-9AB4B2B5FD44}" type="pres">
      <dgm:prSet presAssocID="{FFE3FC49-835B-4E8D-A824-297779FE9948}" presName="centerShape" presStyleLbl="node0" presStyleIdx="0" presStyleCnt="1"/>
      <dgm:spPr/>
    </dgm:pt>
    <dgm:pt modelId="{660DE36A-C540-4051-B369-F40F81DCFD25}" type="pres">
      <dgm:prSet presAssocID="{244C7BE3-437A-4D8D-A0C4-C4FA6BD1580B}" presName="node" presStyleLbl="node1" presStyleIdx="0" presStyleCnt="6" custScaleX="144386" custScaleY="118514">
        <dgm:presLayoutVars>
          <dgm:bulletEnabled val="1"/>
        </dgm:presLayoutVars>
      </dgm:prSet>
      <dgm:spPr/>
    </dgm:pt>
    <dgm:pt modelId="{405B149E-123D-47EA-A978-5F64F22075E6}" type="pres">
      <dgm:prSet presAssocID="{244C7BE3-437A-4D8D-A0C4-C4FA6BD1580B}" presName="dummy" presStyleCnt="0"/>
      <dgm:spPr/>
    </dgm:pt>
    <dgm:pt modelId="{D4D57043-4F2C-45CE-8CDB-2166673D4754}" type="pres">
      <dgm:prSet presAssocID="{B191A6A0-303C-443D-A22D-BC959A5415C7}" presName="sibTrans" presStyleLbl="sibTrans2D1" presStyleIdx="0" presStyleCnt="6"/>
      <dgm:spPr/>
    </dgm:pt>
    <dgm:pt modelId="{C3B8B8B0-16FB-4A98-8702-0BAF957D8F01}" type="pres">
      <dgm:prSet presAssocID="{A7AD7D0A-E2B8-40B6-98F8-A4087E3C8EF7}" presName="node" presStyleLbl="node1" presStyleIdx="1" presStyleCnt="6" custScaleX="144386" custScaleY="118514">
        <dgm:presLayoutVars>
          <dgm:bulletEnabled val="1"/>
        </dgm:presLayoutVars>
      </dgm:prSet>
      <dgm:spPr/>
    </dgm:pt>
    <dgm:pt modelId="{3AADD3CD-5CC7-4482-8FC1-31B90476B401}" type="pres">
      <dgm:prSet presAssocID="{A7AD7D0A-E2B8-40B6-98F8-A4087E3C8EF7}" presName="dummy" presStyleCnt="0"/>
      <dgm:spPr/>
    </dgm:pt>
    <dgm:pt modelId="{9B6F2292-91C9-430C-8323-08689630EDF6}" type="pres">
      <dgm:prSet presAssocID="{17CC27DC-2B35-403A-95E6-BB476DA7AA64}" presName="sibTrans" presStyleLbl="sibTrans2D1" presStyleIdx="1" presStyleCnt="6"/>
      <dgm:spPr/>
    </dgm:pt>
    <dgm:pt modelId="{F412392D-CD2F-45C2-83B3-B4BA22CF3401}" type="pres">
      <dgm:prSet presAssocID="{2326262F-ADCA-4C31-84DC-E4064CD44E9A}" presName="node" presStyleLbl="node1" presStyleIdx="2" presStyleCnt="6" custScaleX="169897" custScaleY="132042">
        <dgm:presLayoutVars>
          <dgm:bulletEnabled val="1"/>
        </dgm:presLayoutVars>
      </dgm:prSet>
      <dgm:spPr/>
    </dgm:pt>
    <dgm:pt modelId="{DDF50A5C-85D7-4D96-9C44-BEDBD50C91A5}" type="pres">
      <dgm:prSet presAssocID="{2326262F-ADCA-4C31-84DC-E4064CD44E9A}" presName="dummy" presStyleCnt="0"/>
      <dgm:spPr/>
    </dgm:pt>
    <dgm:pt modelId="{D1529143-4C2D-4C93-A921-562774F1291D}" type="pres">
      <dgm:prSet presAssocID="{4B0DC03F-47F6-4D38-81B5-CF92336B4168}" presName="sibTrans" presStyleLbl="sibTrans2D1" presStyleIdx="2" presStyleCnt="6"/>
      <dgm:spPr/>
    </dgm:pt>
    <dgm:pt modelId="{3C9339B4-F349-400B-A101-8EFC7ECC0285}" type="pres">
      <dgm:prSet presAssocID="{CF776FF3-FA2C-4DCF-87D7-082E78574DA9}" presName="node" presStyleLbl="node1" presStyleIdx="3" presStyleCnt="6" custScaleX="170114" custScaleY="120751">
        <dgm:presLayoutVars>
          <dgm:bulletEnabled val="1"/>
        </dgm:presLayoutVars>
      </dgm:prSet>
      <dgm:spPr/>
    </dgm:pt>
    <dgm:pt modelId="{B25754AF-8AED-4597-B4EE-16D06D9D6C63}" type="pres">
      <dgm:prSet presAssocID="{CF776FF3-FA2C-4DCF-87D7-082E78574DA9}" presName="dummy" presStyleCnt="0"/>
      <dgm:spPr/>
    </dgm:pt>
    <dgm:pt modelId="{2EA451C6-4438-44D5-B127-36C31F8AAF83}" type="pres">
      <dgm:prSet presAssocID="{676F0825-0E38-464C-B570-0D47DEDAC3DF}" presName="sibTrans" presStyleLbl="sibTrans2D1" presStyleIdx="3" presStyleCnt="6"/>
      <dgm:spPr/>
    </dgm:pt>
    <dgm:pt modelId="{444395ED-8796-457B-9F0F-70CB1B3A3D6D}" type="pres">
      <dgm:prSet presAssocID="{C75810D7-DFF4-42A4-8B43-BD1F3EED6CF4}" presName="node" presStyleLbl="node1" presStyleIdx="4" presStyleCnt="6" custScaleX="154859" custScaleY="117371">
        <dgm:presLayoutVars>
          <dgm:bulletEnabled val="1"/>
        </dgm:presLayoutVars>
      </dgm:prSet>
      <dgm:spPr/>
    </dgm:pt>
    <dgm:pt modelId="{A3D2B501-DB5F-4EB6-AA20-341F16599583}" type="pres">
      <dgm:prSet presAssocID="{C75810D7-DFF4-42A4-8B43-BD1F3EED6CF4}" presName="dummy" presStyleCnt="0"/>
      <dgm:spPr/>
    </dgm:pt>
    <dgm:pt modelId="{F682FF6C-57D8-4B5B-9ADD-91866E09512B}" type="pres">
      <dgm:prSet presAssocID="{F81C471F-FA52-4AF5-91B7-AB5F33D439DF}" presName="sibTrans" presStyleLbl="sibTrans2D1" presStyleIdx="4" presStyleCnt="6"/>
      <dgm:spPr/>
    </dgm:pt>
    <dgm:pt modelId="{4E877E32-AF60-462A-AF91-23880875F231}" type="pres">
      <dgm:prSet presAssocID="{8F842166-88A8-4E51-A7AE-4D5172EA1704}" presName="node" presStyleLbl="node1" presStyleIdx="5" presStyleCnt="6" custScaleX="160167" custScaleY="119815" custRadScaleRad="99640" custRadScaleInc="-25229">
        <dgm:presLayoutVars>
          <dgm:bulletEnabled val="1"/>
        </dgm:presLayoutVars>
      </dgm:prSet>
      <dgm:spPr/>
    </dgm:pt>
    <dgm:pt modelId="{028775DA-498B-491B-B5FD-517E17BF3F86}" type="pres">
      <dgm:prSet presAssocID="{8F842166-88A8-4E51-A7AE-4D5172EA1704}" presName="dummy" presStyleCnt="0"/>
      <dgm:spPr/>
    </dgm:pt>
    <dgm:pt modelId="{2882C2A0-03BD-42AC-A705-7A4723489E5F}" type="pres">
      <dgm:prSet presAssocID="{2D7CA32F-3D8A-4B88-854E-982C77C64DF9}" presName="sibTrans" presStyleLbl="sibTrans2D1" presStyleIdx="5" presStyleCnt="6"/>
      <dgm:spPr/>
    </dgm:pt>
  </dgm:ptLst>
  <dgm:cxnLst>
    <dgm:cxn modelId="{72A42F08-705E-4601-B4EC-52813F176395}" srcId="{FFE3FC49-835B-4E8D-A824-297779FE9948}" destId="{8F842166-88A8-4E51-A7AE-4D5172EA1704}" srcOrd="5" destOrd="0" parTransId="{CFFE0786-5BDF-41A1-9130-9EE8B9738353}" sibTransId="{2D7CA32F-3D8A-4B88-854E-982C77C64DF9}"/>
    <dgm:cxn modelId="{F1F81E09-1D38-4C60-AE11-6205244E9660}" type="presOf" srcId="{A7AD7D0A-E2B8-40B6-98F8-A4087E3C8EF7}" destId="{C3B8B8B0-16FB-4A98-8702-0BAF957D8F01}" srcOrd="0" destOrd="0" presId="urn:microsoft.com/office/officeart/2005/8/layout/radial6"/>
    <dgm:cxn modelId="{D4DBD410-FB40-4456-8A94-506671276BCC}" type="presOf" srcId="{2326262F-ADCA-4C31-84DC-E4064CD44E9A}" destId="{F412392D-CD2F-45C2-83B3-B4BA22CF3401}" srcOrd="0" destOrd="0" presId="urn:microsoft.com/office/officeart/2005/8/layout/radial6"/>
    <dgm:cxn modelId="{2A693714-C422-40B8-9204-BCBC1BF0B711}" type="presOf" srcId="{FFE3FC49-835B-4E8D-A824-297779FE9948}" destId="{99896416-DA42-4B62-B7BB-9AB4B2B5FD44}" srcOrd="0" destOrd="0" presId="urn:microsoft.com/office/officeart/2005/8/layout/radial6"/>
    <dgm:cxn modelId="{6B1B561E-2AE8-4DF0-90E6-9AE7085B00A6}" type="presOf" srcId="{B191A6A0-303C-443D-A22D-BC959A5415C7}" destId="{D4D57043-4F2C-45CE-8CDB-2166673D4754}" srcOrd="0" destOrd="0" presId="urn:microsoft.com/office/officeart/2005/8/layout/radial6"/>
    <dgm:cxn modelId="{43522924-C9E3-4DFB-BA91-177AA010232F}" type="presOf" srcId="{677C6BD8-9DE9-4F9C-BBCB-7D249587B052}" destId="{5D418309-E86E-4EB7-A862-AB857037B10E}" srcOrd="0" destOrd="0" presId="urn:microsoft.com/office/officeart/2005/8/layout/radial6"/>
    <dgm:cxn modelId="{358CB62C-32C4-48F1-8E0C-323ED4F3A816}" type="presOf" srcId="{CF776FF3-FA2C-4DCF-87D7-082E78574DA9}" destId="{3C9339B4-F349-400B-A101-8EFC7ECC0285}" srcOrd="0" destOrd="0" presId="urn:microsoft.com/office/officeart/2005/8/layout/radial6"/>
    <dgm:cxn modelId="{6E6F952E-917E-4C63-81AB-DED4186B8BCD}" srcId="{FFE3FC49-835B-4E8D-A824-297779FE9948}" destId="{C75810D7-DFF4-42A4-8B43-BD1F3EED6CF4}" srcOrd="4" destOrd="0" parTransId="{C54DC558-8900-4A03-8FA5-9AB60525CE31}" sibTransId="{F81C471F-FA52-4AF5-91B7-AB5F33D439DF}"/>
    <dgm:cxn modelId="{EB5BFA39-CB23-4E18-867C-675591082A57}" srcId="{FFE3FC49-835B-4E8D-A824-297779FE9948}" destId="{A7AD7D0A-E2B8-40B6-98F8-A4087E3C8EF7}" srcOrd="1" destOrd="0" parTransId="{D2A20CCD-5838-4C19-8910-26153D54376D}" sibTransId="{17CC27DC-2B35-403A-95E6-BB476DA7AA64}"/>
    <dgm:cxn modelId="{75343864-CA77-4694-8443-B23C888596C2}" type="presOf" srcId="{4B0DC03F-47F6-4D38-81B5-CF92336B4168}" destId="{D1529143-4C2D-4C93-A921-562774F1291D}" srcOrd="0" destOrd="0" presId="urn:microsoft.com/office/officeart/2005/8/layout/radial6"/>
    <dgm:cxn modelId="{312A8665-9713-4F7F-8BF8-41506711751A}" srcId="{FFE3FC49-835B-4E8D-A824-297779FE9948}" destId="{CF776FF3-FA2C-4DCF-87D7-082E78574DA9}" srcOrd="3" destOrd="0" parTransId="{5902732F-E186-4BF3-8231-9238E03C5939}" sibTransId="{676F0825-0E38-464C-B570-0D47DEDAC3DF}"/>
    <dgm:cxn modelId="{45B23766-1E32-4B03-BB2C-691F24A0A86E}" type="presOf" srcId="{F81C471F-FA52-4AF5-91B7-AB5F33D439DF}" destId="{F682FF6C-57D8-4B5B-9ADD-91866E09512B}" srcOrd="0" destOrd="0" presId="urn:microsoft.com/office/officeart/2005/8/layout/radial6"/>
    <dgm:cxn modelId="{CBCC7F6F-A3C1-473E-BAC5-F537C66BCF96}" type="presOf" srcId="{8F842166-88A8-4E51-A7AE-4D5172EA1704}" destId="{4E877E32-AF60-462A-AF91-23880875F231}" srcOrd="0" destOrd="0" presId="urn:microsoft.com/office/officeart/2005/8/layout/radial6"/>
    <dgm:cxn modelId="{7F02687F-F125-40FB-803D-4A4F30895E74}" srcId="{FFE3FC49-835B-4E8D-A824-297779FE9948}" destId="{2326262F-ADCA-4C31-84DC-E4064CD44E9A}" srcOrd="2" destOrd="0" parTransId="{A55A0DC4-6E0A-4E23-8D94-A44DF103D728}" sibTransId="{4B0DC03F-47F6-4D38-81B5-CF92336B4168}"/>
    <dgm:cxn modelId="{C7129181-CF7F-4711-8552-A1EE20195BC7}" srcId="{677C6BD8-9DE9-4F9C-BBCB-7D249587B052}" destId="{D2DF1CA1-A1A0-4D38-B8CB-AEA2ED4C5000}" srcOrd="1" destOrd="0" parTransId="{217975B3-963C-4E41-87C5-68510B7C4DF2}" sibTransId="{D2A9BD63-0E02-46C0-A702-89EFBC431204}"/>
    <dgm:cxn modelId="{7F49F4A5-CB17-448D-B4C7-5D3CCE9906CE}" type="presOf" srcId="{676F0825-0E38-464C-B570-0D47DEDAC3DF}" destId="{2EA451C6-4438-44D5-B127-36C31F8AAF83}" srcOrd="0" destOrd="0" presId="urn:microsoft.com/office/officeart/2005/8/layout/radial6"/>
    <dgm:cxn modelId="{C552D1AE-5AAB-4DB1-9C94-79D053EB1356}" type="presOf" srcId="{C75810D7-DFF4-42A4-8B43-BD1F3EED6CF4}" destId="{444395ED-8796-457B-9F0F-70CB1B3A3D6D}" srcOrd="0" destOrd="0" presId="urn:microsoft.com/office/officeart/2005/8/layout/radial6"/>
    <dgm:cxn modelId="{12A011BE-7DBF-4030-846C-E2D121E78F43}" type="presOf" srcId="{2D7CA32F-3D8A-4B88-854E-982C77C64DF9}" destId="{2882C2A0-03BD-42AC-A705-7A4723489E5F}" srcOrd="0" destOrd="0" presId="urn:microsoft.com/office/officeart/2005/8/layout/radial6"/>
    <dgm:cxn modelId="{B49469CB-3F13-4AA4-9475-D8EA8F9183FC}" type="presOf" srcId="{17CC27DC-2B35-403A-95E6-BB476DA7AA64}" destId="{9B6F2292-91C9-430C-8323-08689630EDF6}" srcOrd="0" destOrd="0" presId="urn:microsoft.com/office/officeart/2005/8/layout/radial6"/>
    <dgm:cxn modelId="{744BF6D6-B2EC-4C08-BC38-7377E4DC3983}" srcId="{677C6BD8-9DE9-4F9C-BBCB-7D249587B052}" destId="{FFE3FC49-835B-4E8D-A824-297779FE9948}" srcOrd="0" destOrd="0" parTransId="{CEDE3747-D4D2-4640-84F7-0E1F560A739D}" sibTransId="{91E24FF0-DE79-409A-8ADE-CAFF6DD6B694}"/>
    <dgm:cxn modelId="{1B2A4BDB-D5F8-4470-8C70-3DFD4621A5EC}" srcId="{FFE3FC49-835B-4E8D-A824-297779FE9948}" destId="{244C7BE3-437A-4D8D-A0C4-C4FA6BD1580B}" srcOrd="0" destOrd="0" parTransId="{654C09A4-D782-4F19-9CB7-201E972D2862}" sibTransId="{B191A6A0-303C-443D-A22D-BC959A5415C7}"/>
    <dgm:cxn modelId="{87DEC5DE-C0E2-4828-B69A-50EE84166DF1}" type="presOf" srcId="{244C7BE3-437A-4D8D-A0C4-C4FA6BD1580B}" destId="{660DE36A-C540-4051-B369-F40F81DCFD25}" srcOrd="0" destOrd="0" presId="urn:microsoft.com/office/officeart/2005/8/layout/radial6"/>
    <dgm:cxn modelId="{672664AC-D990-4F61-A013-288C94C78870}" type="presParOf" srcId="{5D418309-E86E-4EB7-A862-AB857037B10E}" destId="{99896416-DA42-4B62-B7BB-9AB4B2B5FD44}" srcOrd="0" destOrd="0" presId="urn:microsoft.com/office/officeart/2005/8/layout/radial6"/>
    <dgm:cxn modelId="{FA172089-352A-4313-9BC4-7E36458A7BDC}" type="presParOf" srcId="{5D418309-E86E-4EB7-A862-AB857037B10E}" destId="{660DE36A-C540-4051-B369-F40F81DCFD25}" srcOrd="1" destOrd="0" presId="urn:microsoft.com/office/officeart/2005/8/layout/radial6"/>
    <dgm:cxn modelId="{5280D539-6067-4A1C-A763-16387612DAF7}" type="presParOf" srcId="{5D418309-E86E-4EB7-A862-AB857037B10E}" destId="{405B149E-123D-47EA-A978-5F64F22075E6}" srcOrd="2" destOrd="0" presId="urn:microsoft.com/office/officeart/2005/8/layout/radial6"/>
    <dgm:cxn modelId="{B639DD81-F154-4E77-A1AF-B475371DE22E}" type="presParOf" srcId="{5D418309-E86E-4EB7-A862-AB857037B10E}" destId="{D4D57043-4F2C-45CE-8CDB-2166673D4754}" srcOrd="3" destOrd="0" presId="urn:microsoft.com/office/officeart/2005/8/layout/radial6"/>
    <dgm:cxn modelId="{BC50DEA9-9701-478C-8263-E9EA86124068}" type="presParOf" srcId="{5D418309-E86E-4EB7-A862-AB857037B10E}" destId="{C3B8B8B0-16FB-4A98-8702-0BAF957D8F01}" srcOrd="4" destOrd="0" presId="urn:microsoft.com/office/officeart/2005/8/layout/radial6"/>
    <dgm:cxn modelId="{5105077C-D4F3-4E54-B597-E18D0874ED9A}" type="presParOf" srcId="{5D418309-E86E-4EB7-A862-AB857037B10E}" destId="{3AADD3CD-5CC7-4482-8FC1-31B90476B401}" srcOrd="5" destOrd="0" presId="urn:microsoft.com/office/officeart/2005/8/layout/radial6"/>
    <dgm:cxn modelId="{CF0EDBB7-1581-4458-874B-8C421AC29A4B}" type="presParOf" srcId="{5D418309-E86E-4EB7-A862-AB857037B10E}" destId="{9B6F2292-91C9-430C-8323-08689630EDF6}" srcOrd="6" destOrd="0" presId="urn:microsoft.com/office/officeart/2005/8/layout/radial6"/>
    <dgm:cxn modelId="{52FCB6E3-D0EC-4C84-9525-A0FB76B57BC2}" type="presParOf" srcId="{5D418309-E86E-4EB7-A862-AB857037B10E}" destId="{F412392D-CD2F-45C2-83B3-B4BA22CF3401}" srcOrd="7" destOrd="0" presId="urn:microsoft.com/office/officeart/2005/8/layout/radial6"/>
    <dgm:cxn modelId="{F7DA40B9-6416-48B9-8537-88008B6EF1FE}" type="presParOf" srcId="{5D418309-E86E-4EB7-A862-AB857037B10E}" destId="{DDF50A5C-85D7-4D96-9C44-BEDBD50C91A5}" srcOrd="8" destOrd="0" presId="urn:microsoft.com/office/officeart/2005/8/layout/radial6"/>
    <dgm:cxn modelId="{7F982855-2AD0-48E0-B02A-755D5DB18D83}" type="presParOf" srcId="{5D418309-E86E-4EB7-A862-AB857037B10E}" destId="{D1529143-4C2D-4C93-A921-562774F1291D}" srcOrd="9" destOrd="0" presId="urn:microsoft.com/office/officeart/2005/8/layout/radial6"/>
    <dgm:cxn modelId="{DDDC1CBF-EC48-4FC9-A0A6-52EA23F93DEC}" type="presParOf" srcId="{5D418309-E86E-4EB7-A862-AB857037B10E}" destId="{3C9339B4-F349-400B-A101-8EFC7ECC0285}" srcOrd="10" destOrd="0" presId="urn:microsoft.com/office/officeart/2005/8/layout/radial6"/>
    <dgm:cxn modelId="{20ADEC38-7796-43C0-AFB0-E003D2A4BB9E}" type="presParOf" srcId="{5D418309-E86E-4EB7-A862-AB857037B10E}" destId="{B25754AF-8AED-4597-B4EE-16D06D9D6C63}" srcOrd="11" destOrd="0" presId="urn:microsoft.com/office/officeart/2005/8/layout/radial6"/>
    <dgm:cxn modelId="{940277BD-7585-4B8A-A254-7187CA974D1F}" type="presParOf" srcId="{5D418309-E86E-4EB7-A862-AB857037B10E}" destId="{2EA451C6-4438-44D5-B127-36C31F8AAF83}" srcOrd="12" destOrd="0" presId="urn:microsoft.com/office/officeart/2005/8/layout/radial6"/>
    <dgm:cxn modelId="{A9FDB448-B27D-4F1D-A00A-6F90AE98D725}" type="presParOf" srcId="{5D418309-E86E-4EB7-A862-AB857037B10E}" destId="{444395ED-8796-457B-9F0F-70CB1B3A3D6D}" srcOrd="13" destOrd="0" presId="urn:microsoft.com/office/officeart/2005/8/layout/radial6"/>
    <dgm:cxn modelId="{3AE5678C-6995-46CB-BC12-098D9E8A4A5E}" type="presParOf" srcId="{5D418309-E86E-4EB7-A862-AB857037B10E}" destId="{A3D2B501-DB5F-4EB6-AA20-341F16599583}" srcOrd="14" destOrd="0" presId="urn:microsoft.com/office/officeart/2005/8/layout/radial6"/>
    <dgm:cxn modelId="{F29DB855-55CB-4051-977D-35EB41DE19EE}" type="presParOf" srcId="{5D418309-E86E-4EB7-A862-AB857037B10E}" destId="{F682FF6C-57D8-4B5B-9ADD-91866E09512B}" srcOrd="15" destOrd="0" presId="urn:microsoft.com/office/officeart/2005/8/layout/radial6"/>
    <dgm:cxn modelId="{7020AB12-D34B-481C-9145-4E278E29F7B8}" type="presParOf" srcId="{5D418309-E86E-4EB7-A862-AB857037B10E}" destId="{4E877E32-AF60-462A-AF91-23880875F231}" srcOrd="16" destOrd="0" presId="urn:microsoft.com/office/officeart/2005/8/layout/radial6"/>
    <dgm:cxn modelId="{2E29E3A2-9E77-47A5-9CFB-4B91EC442542}" type="presParOf" srcId="{5D418309-E86E-4EB7-A862-AB857037B10E}" destId="{028775DA-498B-491B-B5FD-517E17BF3F86}" srcOrd="17" destOrd="0" presId="urn:microsoft.com/office/officeart/2005/8/layout/radial6"/>
    <dgm:cxn modelId="{48278144-0568-4338-BD9B-0FC66DBEC203}" type="presParOf" srcId="{5D418309-E86E-4EB7-A862-AB857037B10E}" destId="{2882C2A0-03BD-42AC-A705-7A4723489E5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24653F-98BF-49DA-870C-87D4CF6095F4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B10BA988-94DC-4451-A3EE-9FCF817885A6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Comitês</a:t>
          </a:r>
        </a:p>
      </dgm:t>
    </dgm:pt>
    <dgm:pt modelId="{50F8DE55-8464-4428-BCAB-40F52B5449FC}" type="parTrans" cxnId="{28CB5BD5-9069-48FC-BA16-DCD0280D39A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D4B4BBC-4E3A-4F9A-BCBA-EB92D5BC7191}" type="sibTrans" cxnId="{28CB5BD5-9069-48FC-BA16-DCD0280D39A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6EA80EE-91BA-4B16-9036-3BF7611E03B3}">
      <dgm:prSet phldrT="[Texto]" custT="1"/>
      <dgm:spPr/>
      <dgm:t>
        <a:bodyPr/>
        <a:lstStyle/>
        <a:p>
          <a:r>
            <a:rPr lang="pt-BR" sz="1000" dirty="0">
              <a:solidFill>
                <a:schemeClr val="tx1"/>
              </a:solidFill>
            </a:rPr>
            <a:t>Programas de TB</a:t>
          </a:r>
        </a:p>
      </dgm:t>
    </dgm:pt>
    <dgm:pt modelId="{39E576D2-C17C-4A0F-A501-20737B3CB064}" type="parTrans" cxnId="{EC3B9D67-148F-47A7-B207-B2779C3A358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EFC12AB-95D2-4E5C-85FE-15D8768D0070}" type="sibTrans" cxnId="{EC3B9D67-148F-47A7-B207-B2779C3A358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FF52632-831C-4342-8850-C47DC379DB27}">
      <dgm:prSet phldrT="[Texto]" custT="1"/>
      <dgm:spPr/>
      <dgm:t>
        <a:bodyPr/>
        <a:lstStyle/>
        <a:p>
          <a:r>
            <a:rPr lang="pt-BR" sz="1050" dirty="0">
              <a:solidFill>
                <a:schemeClr val="tx1"/>
              </a:solidFill>
            </a:rPr>
            <a:t>Vigilância Epidemiológica</a:t>
          </a:r>
        </a:p>
      </dgm:t>
    </dgm:pt>
    <dgm:pt modelId="{1559C45C-E2DB-442E-8D02-8243A9D9C3D6}" type="parTrans" cxnId="{7A96B146-139D-4CE7-8098-158A84DD50E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D4B2A72-4291-4E1E-97D0-B61F7408CE55}" type="sibTrans" cxnId="{7A96B146-139D-4CE7-8098-158A84DD50E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4A2121C-8ABE-4083-B683-37D01D404F18}">
      <dgm:prSet phldrT="[Texto]" custT="1"/>
      <dgm:spPr/>
      <dgm:t>
        <a:bodyPr/>
        <a:lstStyle/>
        <a:p>
          <a:r>
            <a:rPr lang="pt-BR" sz="900" dirty="0">
              <a:solidFill>
                <a:schemeClr val="tx1"/>
              </a:solidFill>
            </a:rPr>
            <a:t>Atenção Primária à Saúde</a:t>
          </a:r>
        </a:p>
      </dgm:t>
    </dgm:pt>
    <dgm:pt modelId="{A533000A-962D-4D06-A207-CC099CE2CFE6}" type="parTrans" cxnId="{BF44C55B-163A-45E1-AAF7-2FCD88D1DC0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289FB1B-8A17-4BD4-B313-E87271E48229}" type="sibTrans" cxnId="{BF44C55B-163A-45E1-AAF7-2FCD88D1DC0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007331E-C186-4E35-8D43-08A99BAB9A31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Média e Alta Complexidade</a:t>
          </a:r>
        </a:p>
      </dgm:t>
    </dgm:pt>
    <dgm:pt modelId="{BA919AD6-FC36-403A-B7D2-046DB7B57124}" type="parTrans" cxnId="{8743012E-E403-42F8-91E3-C7812C71F14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2A8F651-CC6F-49CE-8873-1ABE012EAF19}" type="sibTrans" cxnId="{8743012E-E403-42F8-91E3-C7812C71F14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30F8E88-7914-46EA-BDFF-3ABCC12B30D2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Saúde no Sistema Prisional</a:t>
          </a:r>
        </a:p>
      </dgm:t>
    </dgm:pt>
    <dgm:pt modelId="{D8F2942B-280F-48C8-94C0-D3FC9E4071D1}" type="parTrans" cxnId="{0B08487F-EF5D-4554-9612-308E9ABDB36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78F1341-1E59-4F4D-9583-8AB2AB13D9E9}" type="sibTrans" cxnId="{0B08487F-EF5D-4554-9612-308E9ABDB36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4AAA7FD-D24C-49A7-AA09-5F0468BC60FA}">
      <dgm:prSet phldrT="[Texto]" custT="1"/>
      <dgm:spPr/>
      <dgm:t>
        <a:bodyPr/>
        <a:lstStyle/>
        <a:p>
          <a:r>
            <a:rPr lang="pt-BR" sz="1000" dirty="0">
              <a:solidFill>
                <a:schemeClr val="tx1"/>
              </a:solidFill>
            </a:rPr>
            <a:t>Saúde de Migrantes, Quilombolas, Ciganas e outros especiais</a:t>
          </a:r>
        </a:p>
      </dgm:t>
    </dgm:pt>
    <dgm:pt modelId="{B58131ED-EBC7-4F90-ABD9-2974B3CBE4F0}" type="parTrans" cxnId="{B26BCDF8-65CA-473F-81A9-8E9AF83B658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5B7EC66-272F-482A-BBAB-554E24D47403}" type="sibTrans" cxnId="{B26BCDF8-65CA-473F-81A9-8E9AF83B658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54D0010-2F1D-4942-A900-49B5A3287A15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Programa de diabetes</a:t>
          </a:r>
        </a:p>
      </dgm:t>
    </dgm:pt>
    <dgm:pt modelId="{292AD663-5ADC-4306-8A4A-34EC4CEDDD2D}" type="parTrans" cxnId="{CEC6416C-6D3E-49C5-99EE-FA775247759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A9542C7-4329-4D22-A114-0558022AF72F}" type="sibTrans" cxnId="{CEC6416C-6D3E-49C5-99EE-FA775247759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3650B82-FD23-4E54-B958-59A6A174E024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Saúde das Pessoas em Situação de Rua</a:t>
          </a:r>
        </a:p>
      </dgm:t>
    </dgm:pt>
    <dgm:pt modelId="{BC543EDE-2172-4206-86FE-72E80B97D492}" type="parTrans" cxnId="{2D2884FD-6DE5-4A81-BDB9-01660D60D99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AB2614B-0908-4A5C-80D8-813886905663}" type="sibTrans" cxnId="{2D2884FD-6DE5-4A81-BDB9-01660D60D99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8245970-41A4-4753-AC92-CC86F406A4A2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Saúde do Trabalhador</a:t>
          </a:r>
        </a:p>
      </dgm:t>
    </dgm:pt>
    <dgm:pt modelId="{445779DD-BB3A-4617-96E6-FDE7F821FDE5}" type="parTrans" cxnId="{C2829A30-72E4-4A2A-8AD8-B50DCBED157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D590A91-FCE9-41C1-89EF-396C101A06C9}" type="sibTrans" cxnId="{C2829A30-72E4-4A2A-8AD8-B50DCBED157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EAE7E69-21C7-4505-8ED4-555F156AC24A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IST/AIDS</a:t>
          </a:r>
        </a:p>
      </dgm:t>
    </dgm:pt>
    <dgm:pt modelId="{22C1A7F2-9E61-4AA8-B020-E7F19522F6B5}" type="parTrans" cxnId="{E01DF1DE-9BA6-4172-9F2D-124A2D9033B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93AEF97-7419-4C2F-9786-70AC691B74F9}" type="sibTrans" cxnId="{E01DF1DE-9BA6-4172-9F2D-124A2D9033B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2904BCD-1225-44BE-B2E6-3F79854B47DA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Saúde Mental</a:t>
          </a:r>
        </a:p>
      </dgm:t>
    </dgm:pt>
    <dgm:pt modelId="{7128BCDC-6A7D-4CA5-8098-9770C1D34A07}" type="parTrans" cxnId="{49F5EA05-A43E-41C4-8FAF-E04050F2D51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AD55DCA-6D01-49DB-90F5-D788FFD850D9}" type="sibTrans" cxnId="{49F5EA05-A43E-41C4-8FAF-E04050F2D51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4D5F2BB-8749-4B94-A463-7161D24B59D7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Programa de Tabagismo</a:t>
          </a:r>
        </a:p>
      </dgm:t>
    </dgm:pt>
    <dgm:pt modelId="{A2898E8E-B61A-4201-B41F-B112EC55417E}" type="parTrans" cxnId="{989D9FCC-40C6-4969-8F34-BB1477AE604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E4D48A1-2FAA-4320-AC44-C163A6C8F239}" type="sibTrans" cxnId="{989D9FCC-40C6-4969-8F34-BB1477AE604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060CEE5-B91E-4D88-AB77-BF0C2AF428B9}" type="pres">
      <dgm:prSet presAssocID="{0824653F-98BF-49DA-870C-87D4CF6095F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14AA918-5295-40B8-B551-C3B9C7770593}" type="pres">
      <dgm:prSet presAssocID="{B10BA988-94DC-4451-A3EE-9FCF817885A6}" presName="centerShape" presStyleLbl="node0" presStyleIdx="0" presStyleCnt="1"/>
      <dgm:spPr/>
    </dgm:pt>
    <dgm:pt modelId="{128069D4-DF26-44F1-B008-04D2F3AD60C9}" type="pres">
      <dgm:prSet presAssocID="{F6EA80EE-91BA-4B16-9036-3BF7611E03B3}" presName="node" presStyleLbl="node1" presStyleIdx="0" presStyleCnt="12" custScaleX="155017">
        <dgm:presLayoutVars>
          <dgm:bulletEnabled val="1"/>
        </dgm:presLayoutVars>
      </dgm:prSet>
      <dgm:spPr/>
    </dgm:pt>
    <dgm:pt modelId="{1022931C-82B8-4E93-94A7-AC26EE90F75C}" type="pres">
      <dgm:prSet presAssocID="{F6EA80EE-91BA-4B16-9036-3BF7611E03B3}" presName="dummy" presStyleCnt="0"/>
      <dgm:spPr/>
    </dgm:pt>
    <dgm:pt modelId="{1D04298E-2CDB-48DF-B940-1361ECA1871C}" type="pres">
      <dgm:prSet presAssocID="{9EFC12AB-95D2-4E5C-85FE-15D8768D0070}" presName="sibTrans" presStyleLbl="sibTrans2D1" presStyleIdx="0" presStyleCnt="12"/>
      <dgm:spPr/>
    </dgm:pt>
    <dgm:pt modelId="{609717CE-9348-4841-AC93-DF5C1CBBBFC3}" type="pres">
      <dgm:prSet presAssocID="{BFF52632-831C-4342-8850-C47DC379DB27}" presName="node" presStyleLbl="node1" presStyleIdx="1" presStyleCnt="12" custScaleX="175013" custRadScaleRad="99544" custRadScaleInc="14164">
        <dgm:presLayoutVars>
          <dgm:bulletEnabled val="1"/>
        </dgm:presLayoutVars>
      </dgm:prSet>
      <dgm:spPr/>
    </dgm:pt>
    <dgm:pt modelId="{C4D0CF6D-65C2-4FF7-A2B3-1473031C2B1F}" type="pres">
      <dgm:prSet presAssocID="{BFF52632-831C-4342-8850-C47DC379DB27}" presName="dummy" presStyleCnt="0"/>
      <dgm:spPr/>
    </dgm:pt>
    <dgm:pt modelId="{E49837BB-4E92-4CEE-B275-646BE954F33E}" type="pres">
      <dgm:prSet presAssocID="{1D4B2A72-4291-4E1E-97D0-B61F7408CE55}" presName="sibTrans" presStyleLbl="sibTrans2D1" presStyleIdx="1" presStyleCnt="12"/>
      <dgm:spPr/>
    </dgm:pt>
    <dgm:pt modelId="{4E922814-4DE8-4718-A83C-CC24655F746F}" type="pres">
      <dgm:prSet presAssocID="{34A2121C-8ABE-4083-B683-37D01D404F18}" presName="node" presStyleLbl="node1" presStyleIdx="2" presStyleCnt="12" custScaleX="153580">
        <dgm:presLayoutVars>
          <dgm:bulletEnabled val="1"/>
        </dgm:presLayoutVars>
      </dgm:prSet>
      <dgm:spPr/>
    </dgm:pt>
    <dgm:pt modelId="{030D7730-3B7F-483D-A223-996671665AAF}" type="pres">
      <dgm:prSet presAssocID="{34A2121C-8ABE-4083-B683-37D01D404F18}" presName="dummy" presStyleCnt="0"/>
      <dgm:spPr/>
    </dgm:pt>
    <dgm:pt modelId="{E63F67F5-E2B8-4357-82F7-8FD4DA5215D1}" type="pres">
      <dgm:prSet presAssocID="{6289FB1B-8A17-4BD4-B313-E87271E48229}" presName="sibTrans" presStyleLbl="sibTrans2D1" presStyleIdx="2" presStyleCnt="12"/>
      <dgm:spPr/>
    </dgm:pt>
    <dgm:pt modelId="{3A6D0699-454E-4525-914C-F0FAFE5B16D2}" type="pres">
      <dgm:prSet presAssocID="{4007331E-C186-4E35-8D43-08A99BAB9A31}" presName="node" presStyleLbl="node1" presStyleIdx="3" presStyleCnt="12" custScaleX="162255">
        <dgm:presLayoutVars>
          <dgm:bulletEnabled val="1"/>
        </dgm:presLayoutVars>
      </dgm:prSet>
      <dgm:spPr/>
    </dgm:pt>
    <dgm:pt modelId="{3C3D5440-6D48-4D86-B712-A28F4D24C76E}" type="pres">
      <dgm:prSet presAssocID="{4007331E-C186-4E35-8D43-08A99BAB9A31}" presName="dummy" presStyleCnt="0"/>
      <dgm:spPr/>
    </dgm:pt>
    <dgm:pt modelId="{83B3355D-C441-48C6-873F-960EEB7A0BCD}" type="pres">
      <dgm:prSet presAssocID="{42A8F651-CC6F-49CE-8873-1ABE012EAF19}" presName="sibTrans" presStyleLbl="sibTrans2D1" presStyleIdx="3" presStyleCnt="12"/>
      <dgm:spPr/>
    </dgm:pt>
    <dgm:pt modelId="{57F8950E-C43E-4F0D-9FC4-7E59A4BB9941}" type="pres">
      <dgm:prSet presAssocID="{730F8E88-7914-46EA-BDFF-3ABCC12B30D2}" presName="node" presStyleLbl="node1" presStyleIdx="4" presStyleCnt="12" custScaleX="166104" custScaleY="109593" custRadScaleRad="97745" custRadScaleInc="-36504">
        <dgm:presLayoutVars>
          <dgm:bulletEnabled val="1"/>
        </dgm:presLayoutVars>
      </dgm:prSet>
      <dgm:spPr/>
    </dgm:pt>
    <dgm:pt modelId="{070EE4F2-2EA0-4AC5-AD1F-D5B1F4F03391}" type="pres">
      <dgm:prSet presAssocID="{730F8E88-7914-46EA-BDFF-3ABCC12B30D2}" presName="dummy" presStyleCnt="0"/>
      <dgm:spPr/>
    </dgm:pt>
    <dgm:pt modelId="{DBB3BAA0-FBFE-4BF0-B7DA-7EA025062A25}" type="pres">
      <dgm:prSet presAssocID="{078F1341-1E59-4F4D-9583-8AB2AB13D9E9}" presName="sibTrans" presStyleLbl="sibTrans2D1" presStyleIdx="4" presStyleCnt="12"/>
      <dgm:spPr/>
    </dgm:pt>
    <dgm:pt modelId="{F5FAABDD-D4C1-41EE-9061-E91545F650CB}" type="pres">
      <dgm:prSet presAssocID="{D4AAA7FD-D24C-49A7-AA09-5F0468BC60FA}" presName="node" presStyleLbl="node1" presStyleIdx="5" presStyleCnt="12" custScaleX="190917" custScaleY="107051" custRadScaleRad="104185" custRadScaleInc="-60770">
        <dgm:presLayoutVars>
          <dgm:bulletEnabled val="1"/>
        </dgm:presLayoutVars>
      </dgm:prSet>
      <dgm:spPr/>
    </dgm:pt>
    <dgm:pt modelId="{E8F3923E-59A6-4317-8D65-BF73DA736918}" type="pres">
      <dgm:prSet presAssocID="{D4AAA7FD-D24C-49A7-AA09-5F0468BC60FA}" presName="dummy" presStyleCnt="0"/>
      <dgm:spPr/>
    </dgm:pt>
    <dgm:pt modelId="{B3D16836-DA7E-4B1A-A21C-60619F98BB89}" type="pres">
      <dgm:prSet presAssocID="{C5B7EC66-272F-482A-BBAB-554E24D47403}" presName="sibTrans" presStyleLbl="sibTrans2D1" presStyleIdx="5" presStyleCnt="12"/>
      <dgm:spPr/>
    </dgm:pt>
    <dgm:pt modelId="{B2D1A80B-0CDA-4120-97C2-305EF3452FAA}" type="pres">
      <dgm:prSet presAssocID="{C54D0010-2F1D-4942-A900-49B5A3287A15}" presName="node" presStyleLbl="node1" presStyleIdx="6" presStyleCnt="12" custScaleX="149304" custScaleY="102829">
        <dgm:presLayoutVars>
          <dgm:bulletEnabled val="1"/>
        </dgm:presLayoutVars>
      </dgm:prSet>
      <dgm:spPr/>
    </dgm:pt>
    <dgm:pt modelId="{1BC32DDE-0EDB-4650-9F25-934149A5CB3C}" type="pres">
      <dgm:prSet presAssocID="{C54D0010-2F1D-4942-A900-49B5A3287A15}" presName="dummy" presStyleCnt="0"/>
      <dgm:spPr/>
    </dgm:pt>
    <dgm:pt modelId="{1E93E86E-E3B5-4F8D-BDC0-CCB1AE29145C}" type="pres">
      <dgm:prSet presAssocID="{EA9542C7-4329-4D22-A114-0558022AF72F}" presName="sibTrans" presStyleLbl="sibTrans2D1" presStyleIdx="6" presStyleCnt="12"/>
      <dgm:spPr/>
    </dgm:pt>
    <dgm:pt modelId="{8838E680-3204-4A92-82B3-CB033D5363A3}" type="pres">
      <dgm:prSet presAssocID="{C3650B82-FD23-4E54-B958-59A6A174E024}" presName="node" presStyleLbl="node1" presStyleIdx="7" presStyleCnt="12" custScaleX="187234" custScaleY="116462" custRadScaleRad="102078" custRadScaleInc="59104">
        <dgm:presLayoutVars>
          <dgm:bulletEnabled val="1"/>
        </dgm:presLayoutVars>
      </dgm:prSet>
      <dgm:spPr/>
    </dgm:pt>
    <dgm:pt modelId="{02209470-1C98-4281-A110-B46CDC644CE8}" type="pres">
      <dgm:prSet presAssocID="{C3650B82-FD23-4E54-B958-59A6A174E024}" presName="dummy" presStyleCnt="0"/>
      <dgm:spPr/>
    </dgm:pt>
    <dgm:pt modelId="{DEE6142C-81F1-41EC-9ADC-817BD7BA5355}" type="pres">
      <dgm:prSet presAssocID="{9AB2614B-0908-4A5C-80D8-813886905663}" presName="sibTrans" presStyleLbl="sibTrans2D1" presStyleIdx="7" presStyleCnt="12"/>
      <dgm:spPr/>
    </dgm:pt>
    <dgm:pt modelId="{19C67C62-EAD8-4939-B4DE-C4E30BE1D292}" type="pres">
      <dgm:prSet presAssocID="{A8245970-41A4-4753-AC92-CC86F406A4A2}" presName="node" presStyleLbl="node1" presStyleIdx="8" presStyleCnt="12" custScaleX="177529" custScaleY="104928" custRadScaleRad="98966" custRadScaleInc="35110">
        <dgm:presLayoutVars>
          <dgm:bulletEnabled val="1"/>
        </dgm:presLayoutVars>
      </dgm:prSet>
      <dgm:spPr/>
    </dgm:pt>
    <dgm:pt modelId="{DF979B80-BCE7-4B5B-A272-15ABA4C8EBBD}" type="pres">
      <dgm:prSet presAssocID="{A8245970-41A4-4753-AC92-CC86F406A4A2}" presName="dummy" presStyleCnt="0"/>
      <dgm:spPr/>
    </dgm:pt>
    <dgm:pt modelId="{5BBEB7B9-971F-4EAA-B1FD-8BEBCA189281}" type="pres">
      <dgm:prSet presAssocID="{ED590A91-FCE9-41C1-89EF-396C101A06C9}" presName="sibTrans" presStyleLbl="sibTrans2D1" presStyleIdx="8" presStyleCnt="12"/>
      <dgm:spPr/>
    </dgm:pt>
    <dgm:pt modelId="{ED9492CD-7DCF-4C81-896B-D1E1D0A8EA27}" type="pres">
      <dgm:prSet presAssocID="{AEAE7E69-21C7-4505-8ED4-555F156AC24A}" presName="node" presStyleLbl="node1" presStyleIdx="9" presStyleCnt="12" custScaleX="161523" custScaleY="103988">
        <dgm:presLayoutVars>
          <dgm:bulletEnabled val="1"/>
        </dgm:presLayoutVars>
      </dgm:prSet>
      <dgm:spPr/>
    </dgm:pt>
    <dgm:pt modelId="{7E8E17F2-A24A-4208-8C0A-F1E42BBBA9DB}" type="pres">
      <dgm:prSet presAssocID="{AEAE7E69-21C7-4505-8ED4-555F156AC24A}" presName="dummy" presStyleCnt="0"/>
      <dgm:spPr/>
    </dgm:pt>
    <dgm:pt modelId="{C5085A73-30FE-4FD6-8FDD-07E1EC137CD5}" type="pres">
      <dgm:prSet presAssocID="{793AEF97-7419-4C2F-9786-70AC691B74F9}" presName="sibTrans" presStyleLbl="sibTrans2D1" presStyleIdx="9" presStyleCnt="12"/>
      <dgm:spPr/>
    </dgm:pt>
    <dgm:pt modelId="{25EB746E-1B5C-4C14-B73A-CFF98795F64D}" type="pres">
      <dgm:prSet presAssocID="{72904BCD-1225-44BE-B2E6-3F79854B47DA}" presName="node" presStyleLbl="node1" presStyleIdx="10" presStyleCnt="12" custScaleX="161966" custScaleY="115206">
        <dgm:presLayoutVars>
          <dgm:bulletEnabled val="1"/>
        </dgm:presLayoutVars>
      </dgm:prSet>
      <dgm:spPr/>
    </dgm:pt>
    <dgm:pt modelId="{76F4F8C5-266B-4006-8F9D-203118789450}" type="pres">
      <dgm:prSet presAssocID="{72904BCD-1225-44BE-B2E6-3F79854B47DA}" presName="dummy" presStyleCnt="0"/>
      <dgm:spPr/>
    </dgm:pt>
    <dgm:pt modelId="{0D2FDB5C-179A-4D4C-B667-DC5CF854DF01}" type="pres">
      <dgm:prSet presAssocID="{AAD55DCA-6D01-49DB-90F5-D788FFD850D9}" presName="sibTrans" presStyleLbl="sibTrans2D1" presStyleIdx="10" presStyleCnt="12"/>
      <dgm:spPr/>
    </dgm:pt>
    <dgm:pt modelId="{A6CCCDC3-F2C2-444D-B919-B00371A138ED}" type="pres">
      <dgm:prSet presAssocID="{C4D5F2BB-8749-4B94-A463-7161D24B59D7}" presName="node" presStyleLbl="node1" presStyleIdx="11" presStyleCnt="12" custScaleX="156473" custScaleY="102551">
        <dgm:presLayoutVars>
          <dgm:bulletEnabled val="1"/>
        </dgm:presLayoutVars>
      </dgm:prSet>
      <dgm:spPr/>
    </dgm:pt>
    <dgm:pt modelId="{41FEC898-675D-4601-A937-8EC218D64012}" type="pres">
      <dgm:prSet presAssocID="{C4D5F2BB-8749-4B94-A463-7161D24B59D7}" presName="dummy" presStyleCnt="0"/>
      <dgm:spPr/>
    </dgm:pt>
    <dgm:pt modelId="{169621FB-78C3-46F2-83A0-A63521986B0A}" type="pres">
      <dgm:prSet presAssocID="{9E4D48A1-2FAA-4320-AC44-C163A6C8F239}" presName="sibTrans" presStyleLbl="sibTrans2D1" presStyleIdx="11" presStyleCnt="12"/>
      <dgm:spPr/>
    </dgm:pt>
  </dgm:ptLst>
  <dgm:cxnLst>
    <dgm:cxn modelId="{49F5EA05-A43E-41C4-8FAF-E04050F2D514}" srcId="{B10BA988-94DC-4451-A3EE-9FCF817885A6}" destId="{72904BCD-1225-44BE-B2E6-3F79854B47DA}" srcOrd="10" destOrd="0" parTransId="{7128BCDC-6A7D-4CA5-8098-9770C1D34A07}" sibTransId="{AAD55DCA-6D01-49DB-90F5-D788FFD850D9}"/>
    <dgm:cxn modelId="{89B85323-0628-417C-96A3-A3AB2B917164}" type="presOf" srcId="{C5B7EC66-272F-482A-BBAB-554E24D47403}" destId="{B3D16836-DA7E-4B1A-A21C-60619F98BB89}" srcOrd="0" destOrd="0" presId="urn:microsoft.com/office/officeart/2005/8/layout/radial6"/>
    <dgm:cxn modelId="{2CD13126-CE35-4F1F-B436-FBAC3FC74E5F}" type="presOf" srcId="{C3650B82-FD23-4E54-B958-59A6A174E024}" destId="{8838E680-3204-4A92-82B3-CB033D5363A3}" srcOrd="0" destOrd="0" presId="urn:microsoft.com/office/officeart/2005/8/layout/radial6"/>
    <dgm:cxn modelId="{8743012E-E403-42F8-91E3-C7812C71F144}" srcId="{B10BA988-94DC-4451-A3EE-9FCF817885A6}" destId="{4007331E-C186-4E35-8D43-08A99BAB9A31}" srcOrd="3" destOrd="0" parTransId="{BA919AD6-FC36-403A-B7D2-046DB7B57124}" sibTransId="{42A8F651-CC6F-49CE-8873-1ABE012EAF19}"/>
    <dgm:cxn modelId="{C2829A30-72E4-4A2A-8AD8-B50DCBED157C}" srcId="{B10BA988-94DC-4451-A3EE-9FCF817885A6}" destId="{A8245970-41A4-4753-AC92-CC86F406A4A2}" srcOrd="8" destOrd="0" parTransId="{445779DD-BB3A-4617-96E6-FDE7F821FDE5}" sibTransId="{ED590A91-FCE9-41C1-89EF-396C101A06C9}"/>
    <dgm:cxn modelId="{BBA32E39-FA6B-4D4F-8650-E943844CBC9A}" type="presOf" srcId="{4007331E-C186-4E35-8D43-08A99BAB9A31}" destId="{3A6D0699-454E-4525-914C-F0FAFE5B16D2}" srcOrd="0" destOrd="0" presId="urn:microsoft.com/office/officeart/2005/8/layout/radial6"/>
    <dgm:cxn modelId="{5F7B6A39-9483-4182-9BBD-3A6CAB80794E}" type="presOf" srcId="{C54D0010-2F1D-4942-A900-49B5A3287A15}" destId="{B2D1A80B-0CDA-4120-97C2-305EF3452FAA}" srcOrd="0" destOrd="0" presId="urn:microsoft.com/office/officeart/2005/8/layout/radial6"/>
    <dgm:cxn modelId="{5BA8F83D-643E-42C1-A2ED-B10983389503}" type="presOf" srcId="{793AEF97-7419-4C2F-9786-70AC691B74F9}" destId="{C5085A73-30FE-4FD6-8FDD-07E1EC137CD5}" srcOrd="0" destOrd="0" presId="urn:microsoft.com/office/officeart/2005/8/layout/radial6"/>
    <dgm:cxn modelId="{BF44C55B-163A-45E1-AAF7-2FCD88D1DC0D}" srcId="{B10BA988-94DC-4451-A3EE-9FCF817885A6}" destId="{34A2121C-8ABE-4083-B683-37D01D404F18}" srcOrd="2" destOrd="0" parTransId="{A533000A-962D-4D06-A207-CC099CE2CFE6}" sibTransId="{6289FB1B-8A17-4BD4-B313-E87271E48229}"/>
    <dgm:cxn modelId="{7A96B146-139D-4CE7-8098-158A84DD50EC}" srcId="{B10BA988-94DC-4451-A3EE-9FCF817885A6}" destId="{BFF52632-831C-4342-8850-C47DC379DB27}" srcOrd="1" destOrd="0" parTransId="{1559C45C-E2DB-442E-8D02-8243A9D9C3D6}" sibTransId="{1D4B2A72-4291-4E1E-97D0-B61F7408CE55}"/>
    <dgm:cxn modelId="{EC3B9D67-148F-47A7-B207-B2779C3A358D}" srcId="{B10BA988-94DC-4451-A3EE-9FCF817885A6}" destId="{F6EA80EE-91BA-4B16-9036-3BF7611E03B3}" srcOrd="0" destOrd="0" parTransId="{39E576D2-C17C-4A0F-A501-20737B3CB064}" sibTransId="{9EFC12AB-95D2-4E5C-85FE-15D8768D0070}"/>
    <dgm:cxn modelId="{CEC6416C-6D3E-49C5-99EE-FA775247759A}" srcId="{B10BA988-94DC-4451-A3EE-9FCF817885A6}" destId="{C54D0010-2F1D-4942-A900-49B5A3287A15}" srcOrd="6" destOrd="0" parTransId="{292AD663-5ADC-4306-8A4A-34EC4CEDDD2D}" sibTransId="{EA9542C7-4329-4D22-A114-0558022AF72F}"/>
    <dgm:cxn modelId="{6DEE944D-92C5-4A59-9CA9-D42C532251E5}" type="presOf" srcId="{F6EA80EE-91BA-4B16-9036-3BF7611E03B3}" destId="{128069D4-DF26-44F1-B008-04D2F3AD60C9}" srcOrd="0" destOrd="0" presId="urn:microsoft.com/office/officeart/2005/8/layout/radial6"/>
    <dgm:cxn modelId="{FB9F9A6E-14DA-4FEF-98AE-6959FBF270CF}" type="presOf" srcId="{AEAE7E69-21C7-4505-8ED4-555F156AC24A}" destId="{ED9492CD-7DCF-4C81-896B-D1E1D0A8EA27}" srcOrd="0" destOrd="0" presId="urn:microsoft.com/office/officeart/2005/8/layout/radial6"/>
    <dgm:cxn modelId="{113DF050-86C6-4862-9D80-560079E3D2E4}" type="presOf" srcId="{078F1341-1E59-4F4D-9583-8AB2AB13D9E9}" destId="{DBB3BAA0-FBFE-4BF0-B7DA-7EA025062A25}" srcOrd="0" destOrd="0" presId="urn:microsoft.com/office/officeart/2005/8/layout/radial6"/>
    <dgm:cxn modelId="{58BF1972-7727-4FE3-BEA5-0773EAE13AA5}" type="presOf" srcId="{1D4B2A72-4291-4E1E-97D0-B61F7408CE55}" destId="{E49837BB-4E92-4CEE-B275-646BE954F33E}" srcOrd="0" destOrd="0" presId="urn:microsoft.com/office/officeart/2005/8/layout/radial6"/>
    <dgm:cxn modelId="{0B08487F-EF5D-4554-9612-308E9ABDB360}" srcId="{B10BA988-94DC-4451-A3EE-9FCF817885A6}" destId="{730F8E88-7914-46EA-BDFF-3ABCC12B30D2}" srcOrd="4" destOrd="0" parTransId="{D8F2942B-280F-48C8-94C0-D3FC9E4071D1}" sibTransId="{078F1341-1E59-4F4D-9583-8AB2AB13D9E9}"/>
    <dgm:cxn modelId="{CC2B8B80-42AE-4089-ADF8-9342073FA4D2}" type="presOf" srcId="{0824653F-98BF-49DA-870C-87D4CF6095F4}" destId="{C060CEE5-B91E-4D88-AB77-BF0C2AF428B9}" srcOrd="0" destOrd="0" presId="urn:microsoft.com/office/officeart/2005/8/layout/radial6"/>
    <dgm:cxn modelId="{D2022482-EF90-4779-ABD0-AEBBDE6C242A}" type="presOf" srcId="{A8245970-41A4-4753-AC92-CC86F406A4A2}" destId="{19C67C62-EAD8-4939-B4DE-C4E30BE1D292}" srcOrd="0" destOrd="0" presId="urn:microsoft.com/office/officeart/2005/8/layout/radial6"/>
    <dgm:cxn modelId="{72EE1498-9953-4421-BB40-4F743BAC799F}" type="presOf" srcId="{D4AAA7FD-D24C-49A7-AA09-5F0468BC60FA}" destId="{F5FAABDD-D4C1-41EE-9061-E91545F650CB}" srcOrd="0" destOrd="0" presId="urn:microsoft.com/office/officeart/2005/8/layout/radial6"/>
    <dgm:cxn modelId="{28EB529A-449B-428C-B298-80C0F08783B8}" type="presOf" srcId="{BFF52632-831C-4342-8850-C47DC379DB27}" destId="{609717CE-9348-4841-AC93-DF5C1CBBBFC3}" srcOrd="0" destOrd="0" presId="urn:microsoft.com/office/officeart/2005/8/layout/radial6"/>
    <dgm:cxn modelId="{5A4A08A0-798C-4198-BE53-4B53B5F0AB29}" type="presOf" srcId="{C4D5F2BB-8749-4B94-A463-7161D24B59D7}" destId="{A6CCCDC3-F2C2-444D-B919-B00371A138ED}" srcOrd="0" destOrd="0" presId="urn:microsoft.com/office/officeart/2005/8/layout/radial6"/>
    <dgm:cxn modelId="{F215E5A1-2B06-4C0F-942A-3B73A3989330}" type="presOf" srcId="{72904BCD-1225-44BE-B2E6-3F79854B47DA}" destId="{25EB746E-1B5C-4C14-B73A-CFF98795F64D}" srcOrd="0" destOrd="0" presId="urn:microsoft.com/office/officeart/2005/8/layout/radial6"/>
    <dgm:cxn modelId="{5D8B77A9-CAED-47EA-A261-E7C58FFEF2B6}" type="presOf" srcId="{6289FB1B-8A17-4BD4-B313-E87271E48229}" destId="{E63F67F5-E2B8-4357-82F7-8FD4DA5215D1}" srcOrd="0" destOrd="0" presId="urn:microsoft.com/office/officeart/2005/8/layout/radial6"/>
    <dgm:cxn modelId="{FECA80B3-B19F-4466-A195-85FBF36E360E}" type="presOf" srcId="{730F8E88-7914-46EA-BDFF-3ABCC12B30D2}" destId="{57F8950E-C43E-4F0D-9FC4-7E59A4BB9941}" srcOrd="0" destOrd="0" presId="urn:microsoft.com/office/officeart/2005/8/layout/radial6"/>
    <dgm:cxn modelId="{6B1366BB-9E85-435F-A57D-29060592DC22}" type="presOf" srcId="{EA9542C7-4329-4D22-A114-0558022AF72F}" destId="{1E93E86E-E3B5-4F8D-BDC0-CCB1AE29145C}" srcOrd="0" destOrd="0" presId="urn:microsoft.com/office/officeart/2005/8/layout/radial6"/>
    <dgm:cxn modelId="{279520C1-9CB3-41C0-900E-9042C6F62487}" type="presOf" srcId="{9EFC12AB-95D2-4E5C-85FE-15D8768D0070}" destId="{1D04298E-2CDB-48DF-B940-1361ECA1871C}" srcOrd="0" destOrd="0" presId="urn:microsoft.com/office/officeart/2005/8/layout/radial6"/>
    <dgm:cxn modelId="{B03940C2-81D2-47C4-A545-E9DFE42CD4A9}" type="presOf" srcId="{9AB2614B-0908-4A5C-80D8-813886905663}" destId="{DEE6142C-81F1-41EC-9ADC-817BD7BA5355}" srcOrd="0" destOrd="0" presId="urn:microsoft.com/office/officeart/2005/8/layout/radial6"/>
    <dgm:cxn modelId="{989D9FCC-40C6-4969-8F34-BB1477AE604B}" srcId="{B10BA988-94DC-4451-A3EE-9FCF817885A6}" destId="{C4D5F2BB-8749-4B94-A463-7161D24B59D7}" srcOrd="11" destOrd="0" parTransId="{A2898E8E-B61A-4201-B41F-B112EC55417E}" sibTransId="{9E4D48A1-2FAA-4320-AC44-C163A6C8F239}"/>
    <dgm:cxn modelId="{BC1B99CE-C636-4CEE-8F01-B791CD46B79E}" type="presOf" srcId="{34A2121C-8ABE-4083-B683-37D01D404F18}" destId="{4E922814-4DE8-4718-A83C-CC24655F746F}" srcOrd="0" destOrd="0" presId="urn:microsoft.com/office/officeart/2005/8/layout/radial6"/>
    <dgm:cxn modelId="{2A3802CF-6023-4BAF-9AA5-F1A7B8782DEB}" type="presOf" srcId="{ED590A91-FCE9-41C1-89EF-396C101A06C9}" destId="{5BBEB7B9-971F-4EAA-B1FD-8BEBCA189281}" srcOrd="0" destOrd="0" presId="urn:microsoft.com/office/officeart/2005/8/layout/radial6"/>
    <dgm:cxn modelId="{28CB5BD5-9069-48FC-BA16-DCD0280D39A9}" srcId="{0824653F-98BF-49DA-870C-87D4CF6095F4}" destId="{B10BA988-94DC-4451-A3EE-9FCF817885A6}" srcOrd="0" destOrd="0" parTransId="{50F8DE55-8464-4428-BCAB-40F52B5449FC}" sibTransId="{6D4B4BBC-4E3A-4F9A-BCBA-EB92D5BC7191}"/>
    <dgm:cxn modelId="{34F7E9DB-8576-4C69-BCAA-EA7532EFB7FB}" type="presOf" srcId="{AAD55DCA-6D01-49DB-90F5-D788FFD850D9}" destId="{0D2FDB5C-179A-4D4C-B667-DC5CF854DF01}" srcOrd="0" destOrd="0" presId="urn:microsoft.com/office/officeart/2005/8/layout/radial6"/>
    <dgm:cxn modelId="{6B0623DD-EE9E-4587-B390-C0C242536482}" type="presOf" srcId="{B10BA988-94DC-4451-A3EE-9FCF817885A6}" destId="{014AA918-5295-40B8-B551-C3B9C7770593}" srcOrd="0" destOrd="0" presId="urn:microsoft.com/office/officeart/2005/8/layout/radial6"/>
    <dgm:cxn modelId="{E01DF1DE-9BA6-4172-9F2D-124A2D9033B6}" srcId="{B10BA988-94DC-4451-A3EE-9FCF817885A6}" destId="{AEAE7E69-21C7-4505-8ED4-555F156AC24A}" srcOrd="9" destOrd="0" parTransId="{22C1A7F2-9E61-4AA8-B020-E7F19522F6B5}" sibTransId="{793AEF97-7419-4C2F-9786-70AC691B74F9}"/>
    <dgm:cxn modelId="{E94857DF-4E66-4F19-B2C9-5A7EFD70B9CE}" type="presOf" srcId="{9E4D48A1-2FAA-4320-AC44-C163A6C8F239}" destId="{169621FB-78C3-46F2-83A0-A63521986B0A}" srcOrd="0" destOrd="0" presId="urn:microsoft.com/office/officeart/2005/8/layout/radial6"/>
    <dgm:cxn modelId="{35D559E8-EB81-44D8-8B84-593017066E84}" type="presOf" srcId="{42A8F651-CC6F-49CE-8873-1ABE012EAF19}" destId="{83B3355D-C441-48C6-873F-960EEB7A0BCD}" srcOrd="0" destOrd="0" presId="urn:microsoft.com/office/officeart/2005/8/layout/radial6"/>
    <dgm:cxn modelId="{B26BCDF8-65CA-473F-81A9-8E9AF83B658A}" srcId="{B10BA988-94DC-4451-A3EE-9FCF817885A6}" destId="{D4AAA7FD-D24C-49A7-AA09-5F0468BC60FA}" srcOrd="5" destOrd="0" parTransId="{B58131ED-EBC7-4F90-ABD9-2974B3CBE4F0}" sibTransId="{C5B7EC66-272F-482A-BBAB-554E24D47403}"/>
    <dgm:cxn modelId="{2D2884FD-6DE5-4A81-BDB9-01660D60D99F}" srcId="{B10BA988-94DC-4451-A3EE-9FCF817885A6}" destId="{C3650B82-FD23-4E54-B958-59A6A174E024}" srcOrd="7" destOrd="0" parTransId="{BC543EDE-2172-4206-86FE-72E80B97D492}" sibTransId="{9AB2614B-0908-4A5C-80D8-813886905663}"/>
    <dgm:cxn modelId="{769126FE-9EF0-4334-9010-EAAC6E431C61}" type="presParOf" srcId="{C060CEE5-B91E-4D88-AB77-BF0C2AF428B9}" destId="{014AA918-5295-40B8-B551-C3B9C7770593}" srcOrd="0" destOrd="0" presId="urn:microsoft.com/office/officeart/2005/8/layout/radial6"/>
    <dgm:cxn modelId="{32768F07-6E60-4152-BAD2-BA4CA88985E6}" type="presParOf" srcId="{C060CEE5-B91E-4D88-AB77-BF0C2AF428B9}" destId="{128069D4-DF26-44F1-B008-04D2F3AD60C9}" srcOrd="1" destOrd="0" presId="urn:microsoft.com/office/officeart/2005/8/layout/radial6"/>
    <dgm:cxn modelId="{D60F57AA-772A-40E9-B97F-D8604320FCA5}" type="presParOf" srcId="{C060CEE5-B91E-4D88-AB77-BF0C2AF428B9}" destId="{1022931C-82B8-4E93-94A7-AC26EE90F75C}" srcOrd="2" destOrd="0" presId="urn:microsoft.com/office/officeart/2005/8/layout/radial6"/>
    <dgm:cxn modelId="{48B51D5C-6069-4153-8609-87C1950C4918}" type="presParOf" srcId="{C060CEE5-B91E-4D88-AB77-BF0C2AF428B9}" destId="{1D04298E-2CDB-48DF-B940-1361ECA1871C}" srcOrd="3" destOrd="0" presId="urn:microsoft.com/office/officeart/2005/8/layout/radial6"/>
    <dgm:cxn modelId="{4705C455-F49F-416F-ADCD-C3CD407D75A9}" type="presParOf" srcId="{C060CEE5-B91E-4D88-AB77-BF0C2AF428B9}" destId="{609717CE-9348-4841-AC93-DF5C1CBBBFC3}" srcOrd="4" destOrd="0" presId="urn:microsoft.com/office/officeart/2005/8/layout/radial6"/>
    <dgm:cxn modelId="{BA195E88-12C6-4E1E-AB81-93CF14BB109C}" type="presParOf" srcId="{C060CEE5-B91E-4D88-AB77-BF0C2AF428B9}" destId="{C4D0CF6D-65C2-4FF7-A2B3-1473031C2B1F}" srcOrd="5" destOrd="0" presId="urn:microsoft.com/office/officeart/2005/8/layout/radial6"/>
    <dgm:cxn modelId="{F7DE0127-C077-4726-93F0-436C8E4ED0B4}" type="presParOf" srcId="{C060CEE5-B91E-4D88-AB77-BF0C2AF428B9}" destId="{E49837BB-4E92-4CEE-B275-646BE954F33E}" srcOrd="6" destOrd="0" presId="urn:microsoft.com/office/officeart/2005/8/layout/radial6"/>
    <dgm:cxn modelId="{C01A4394-4287-4004-9C2D-07F83BC13767}" type="presParOf" srcId="{C060CEE5-B91E-4D88-AB77-BF0C2AF428B9}" destId="{4E922814-4DE8-4718-A83C-CC24655F746F}" srcOrd="7" destOrd="0" presId="urn:microsoft.com/office/officeart/2005/8/layout/radial6"/>
    <dgm:cxn modelId="{94EA4F66-813D-401C-A7A7-63FD27E8D73C}" type="presParOf" srcId="{C060CEE5-B91E-4D88-AB77-BF0C2AF428B9}" destId="{030D7730-3B7F-483D-A223-996671665AAF}" srcOrd="8" destOrd="0" presId="urn:microsoft.com/office/officeart/2005/8/layout/radial6"/>
    <dgm:cxn modelId="{835A2E85-EC0B-45F9-AAF1-D189FDBEB1A7}" type="presParOf" srcId="{C060CEE5-B91E-4D88-AB77-BF0C2AF428B9}" destId="{E63F67F5-E2B8-4357-82F7-8FD4DA5215D1}" srcOrd="9" destOrd="0" presId="urn:microsoft.com/office/officeart/2005/8/layout/radial6"/>
    <dgm:cxn modelId="{365B02AC-F3B3-4BBA-91F0-4A74A49B3AD9}" type="presParOf" srcId="{C060CEE5-B91E-4D88-AB77-BF0C2AF428B9}" destId="{3A6D0699-454E-4525-914C-F0FAFE5B16D2}" srcOrd="10" destOrd="0" presId="urn:microsoft.com/office/officeart/2005/8/layout/radial6"/>
    <dgm:cxn modelId="{351E3BCA-420F-42A9-940B-9D8932590511}" type="presParOf" srcId="{C060CEE5-B91E-4D88-AB77-BF0C2AF428B9}" destId="{3C3D5440-6D48-4D86-B712-A28F4D24C76E}" srcOrd="11" destOrd="0" presId="urn:microsoft.com/office/officeart/2005/8/layout/radial6"/>
    <dgm:cxn modelId="{5D6F7223-CDC2-4A48-835E-266F4549F9E1}" type="presParOf" srcId="{C060CEE5-B91E-4D88-AB77-BF0C2AF428B9}" destId="{83B3355D-C441-48C6-873F-960EEB7A0BCD}" srcOrd="12" destOrd="0" presId="urn:microsoft.com/office/officeart/2005/8/layout/radial6"/>
    <dgm:cxn modelId="{2E4F9507-1560-42BC-9595-8887562848B2}" type="presParOf" srcId="{C060CEE5-B91E-4D88-AB77-BF0C2AF428B9}" destId="{57F8950E-C43E-4F0D-9FC4-7E59A4BB9941}" srcOrd="13" destOrd="0" presId="urn:microsoft.com/office/officeart/2005/8/layout/radial6"/>
    <dgm:cxn modelId="{E8386886-325B-4974-9F5B-41F71CCBC30B}" type="presParOf" srcId="{C060CEE5-B91E-4D88-AB77-BF0C2AF428B9}" destId="{070EE4F2-2EA0-4AC5-AD1F-D5B1F4F03391}" srcOrd="14" destOrd="0" presId="urn:microsoft.com/office/officeart/2005/8/layout/radial6"/>
    <dgm:cxn modelId="{07F14BFB-7444-4183-8CEF-1876871376CB}" type="presParOf" srcId="{C060CEE5-B91E-4D88-AB77-BF0C2AF428B9}" destId="{DBB3BAA0-FBFE-4BF0-B7DA-7EA025062A25}" srcOrd="15" destOrd="0" presId="urn:microsoft.com/office/officeart/2005/8/layout/radial6"/>
    <dgm:cxn modelId="{BE58E18E-DD70-42A3-9EA2-781A959B3D22}" type="presParOf" srcId="{C060CEE5-B91E-4D88-AB77-BF0C2AF428B9}" destId="{F5FAABDD-D4C1-41EE-9061-E91545F650CB}" srcOrd="16" destOrd="0" presId="urn:microsoft.com/office/officeart/2005/8/layout/radial6"/>
    <dgm:cxn modelId="{75A9CEF7-7BCF-43B8-A9D6-17D9F5A54969}" type="presParOf" srcId="{C060CEE5-B91E-4D88-AB77-BF0C2AF428B9}" destId="{E8F3923E-59A6-4317-8D65-BF73DA736918}" srcOrd="17" destOrd="0" presId="urn:microsoft.com/office/officeart/2005/8/layout/radial6"/>
    <dgm:cxn modelId="{F74DB614-3D04-483B-AE37-292774740E65}" type="presParOf" srcId="{C060CEE5-B91E-4D88-AB77-BF0C2AF428B9}" destId="{B3D16836-DA7E-4B1A-A21C-60619F98BB89}" srcOrd="18" destOrd="0" presId="urn:microsoft.com/office/officeart/2005/8/layout/radial6"/>
    <dgm:cxn modelId="{F1D10D16-9A5E-4C7B-95AE-8A4569858370}" type="presParOf" srcId="{C060CEE5-B91E-4D88-AB77-BF0C2AF428B9}" destId="{B2D1A80B-0CDA-4120-97C2-305EF3452FAA}" srcOrd="19" destOrd="0" presId="urn:microsoft.com/office/officeart/2005/8/layout/radial6"/>
    <dgm:cxn modelId="{FF7E4316-0FB0-4DD4-B04C-857FBA8BD82F}" type="presParOf" srcId="{C060CEE5-B91E-4D88-AB77-BF0C2AF428B9}" destId="{1BC32DDE-0EDB-4650-9F25-934149A5CB3C}" srcOrd="20" destOrd="0" presId="urn:microsoft.com/office/officeart/2005/8/layout/radial6"/>
    <dgm:cxn modelId="{E8719EFB-C423-4B92-92C2-9C04F5F608A2}" type="presParOf" srcId="{C060CEE5-B91E-4D88-AB77-BF0C2AF428B9}" destId="{1E93E86E-E3B5-4F8D-BDC0-CCB1AE29145C}" srcOrd="21" destOrd="0" presId="urn:microsoft.com/office/officeart/2005/8/layout/radial6"/>
    <dgm:cxn modelId="{8317498E-2DAD-4547-A52F-F357266A2DC0}" type="presParOf" srcId="{C060CEE5-B91E-4D88-AB77-BF0C2AF428B9}" destId="{8838E680-3204-4A92-82B3-CB033D5363A3}" srcOrd="22" destOrd="0" presId="urn:microsoft.com/office/officeart/2005/8/layout/radial6"/>
    <dgm:cxn modelId="{B120C4C6-D767-4CCD-A65C-6001C156A09F}" type="presParOf" srcId="{C060CEE5-B91E-4D88-AB77-BF0C2AF428B9}" destId="{02209470-1C98-4281-A110-B46CDC644CE8}" srcOrd="23" destOrd="0" presId="urn:microsoft.com/office/officeart/2005/8/layout/radial6"/>
    <dgm:cxn modelId="{97398C5D-5EB9-4E3E-A87F-997E91197F99}" type="presParOf" srcId="{C060CEE5-B91E-4D88-AB77-BF0C2AF428B9}" destId="{DEE6142C-81F1-41EC-9ADC-817BD7BA5355}" srcOrd="24" destOrd="0" presId="urn:microsoft.com/office/officeart/2005/8/layout/radial6"/>
    <dgm:cxn modelId="{5CF95CC3-43B6-4696-A6C9-B8A35A7C8D39}" type="presParOf" srcId="{C060CEE5-B91E-4D88-AB77-BF0C2AF428B9}" destId="{19C67C62-EAD8-4939-B4DE-C4E30BE1D292}" srcOrd="25" destOrd="0" presId="urn:microsoft.com/office/officeart/2005/8/layout/radial6"/>
    <dgm:cxn modelId="{A2ADBB08-5365-4ECF-97D2-B5B4DFDAF326}" type="presParOf" srcId="{C060CEE5-B91E-4D88-AB77-BF0C2AF428B9}" destId="{DF979B80-BCE7-4B5B-A272-15ABA4C8EBBD}" srcOrd="26" destOrd="0" presId="urn:microsoft.com/office/officeart/2005/8/layout/radial6"/>
    <dgm:cxn modelId="{A7DCE028-B0CD-48F4-8DF1-E55E49842B36}" type="presParOf" srcId="{C060CEE5-B91E-4D88-AB77-BF0C2AF428B9}" destId="{5BBEB7B9-971F-4EAA-B1FD-8BEBCA189281}" srcOrd="27" destOrd="0" presId="urn:microsoft.com/office/officeart/2005/8/layout/radial6"/>
    <dgm:cxn modelId="{39F7AF9C-C0B8-4F81-8C3C-A51881F1B69E}" type="presParOf" srcId="{C060CEE5-B91E-4D88-AB77-BF0C2AF428B9}" destId="{ED9492CD-7DCF-4C81-896B-D1E1D0A8EA27}" srcOrd="28" destOrd="0" presId="urn:microsoft.com/office/officeart/2005/8/layout/radial6"/>
    <dgm:cxn modelId="{06FDAF9F-B924-4624-A4AB-20FCEEE47329}" type="presParOf" srcId="{C060CEE5-B91E-4D88-AB77-BF0C2AF428B9}" destId="{7E8E17F2-A24A-4208-8C0A-F1E42BBBA9DB}" srcOrd="29" destOrd="0" presId="urn:microsoft.com/office/officeart/2005/8/layout/radial6"/>
    <dgm:cxn modelId="{5711E22E-51C3-44A2-A926-A52A4975C8CB}" type="presParOf" srcId="{C060CEE5-B91E-4D88-AB77-BF0C2AF428B9}" destId="{C5085A73-30FE-4FD6-8FDD-07E1EC137CD5}" srcOrd="30" destOrd="0" presId="urn:microsoft.com/office/officeart/2005/8/layout/radial6"/>
    <dgm:cxn modelId="{5BFB3FA8-8DD2-415E-9FF7-0C36AEDAC1A6}" type="presParOf" srcId="{C060CEE5-B91E-4D88-AB77-BF0C2AF428B9}" destId="{25EB746E-1B5C-4C14-B73A-CFF98795F64D}" srcOrd="31" destOrd="0" presId="urn:microsoft.com/office/officeart/2005/8/layout/radial6"/>
    <dgm:cxn modelId="{827D20BB-5F0B-4655-9329-3999724901F0}" type="presParOf" srcId="{C060CEE5-B91E-4D88-AB77-BF0C2AF428B9}" destId="{76F4F8C5-266B-4006-8F9D-203118789450}" srcOrd="32" destOrd="0" presId="urn:microsoft.com/office/officeart/2005/8/layout/radial6"/>
    <dgm:cxn modelId="{4B2F63E1-E4BD-4662-ADEB-31B5FC63D477}" type="presParOf" srcId="{C060CEE5-B91E-4D88-AB77-BF0C2AF428B9}" destId="{0D2FDB5C-179A-4D4C-B667-DC5CF854DF01}" srcOrd="33" destOrd="0" presId="urn:microsoft.com/office/officeart/2005/8/layout/radial6"/>
    <dgm:cxn modelId="{2E532297-95D1-4370-A824-EC5580C69F2C}" type="presParOf" srcId="{C060CEE5-B91E-4D88-AB77-BF0C2AF428B9}" destId="{A6CCCDC3-F2C2-444D-B919-B00371A138ED}" srcOrd="34" destOrd="0" presId="urn:microsoft.com/office/officeart/2005/8/layout/radial6"/>
    <dgm:cxn modelId="{A89EF7A3-CCA0-4CAA-A54C-DD07DDB79206}" type="presParOf" srcId="{C060CEE5-B91E-4D88-AB77-BF0C2AF428B9}" destId="{41FEC898-675D-4601-A937-8EC218D64012}" srcOrd="35" destOrd="0" presId="urn:microsoft.com/office/officeart/2005/8/layout/radial6"/>
    <dgm:cxn modelId="{F949038E-7DC6-41F5-8822-F2B4ED5C839A}" type="presParOf" srcId="{C060CEE5-B91E-4D88-AB77-BF0C2AF428B9}" destId="{169621FB-78C3-46F2-83A0-A63521986B0A}" srcOrd="3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DEE21-F525-4D24-9CA5-F12A78FCF5E6}">
      <dsp:nvSpPr>
        <dsp:cNvPr id="0" name=""/>
        <dsp:cNvSpPr/>
      </dsp:nvSpPr>
      <dsp:spPr>
        <a:xfrm>
          <a:off x="5622" y="-7720"/>
          <a:ext cx="1437875" cy="3624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2008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Início do Projeto Fundo Global TB-Brasil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Criação dos 11 Comitês Metropolitanos para o Controle da Tuberculose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Formalização do Comitê Metropolitano de São Luís</a:t>
          </a:r>
        </a:p>
      </dsp:txBody>
      <dsp:txXfrm>
        <a:off x="47736" y="34394"/>
        <a:ext cx="1353647" cy="3540401"/>
      </dsp:txXfrm>
    </dsp:sp>
    <dsp:sp modelId="{35F5C72C-99ED-40F2-8466-A1E90F076F85}">
      <dsp:nvSpPr>
        <dsp:cNvPr id="0" name=""/>
        <dsp:cNvSpPr/>
      </dsp:nvSpPr>
      <dsp:spPr>
        <a:xfrm>
          <a:off x="1587285" y="1626297"/>
          <a:ext cx="304829" cy="3565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1587285" y="1697616"/>
        <a:ext cx="213380" cy="213955"/>
      </dsp:txXfrm>
    </dsp:sp>
    <dsp:sp modelId="{4A321D3B-FAFF-4955-850A-9B0AB44CA73D}">
      <dsp:nvSpPr>
        <dsp:cNvPr id="0" name=""/>
        <dsp:cNvSpPr/>
      </dsp:nvSpPr>
      <dsp:spPr>
        <a:xfrm>
          <a:off x="2018647" y="-7720"/>
          <a:ext cx="1437875" cy="3624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71357"/>
                <a:satOff val="-2254"/>
                <a:lumOff val="2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71357"/>
                <a:satOff val="-2254"/>
                <a:lumOff val="2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71357"/>
                <a:satOff val="-2254"/>
                <a:lumOff val="2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2011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Criação da Frente Parlamentar de Luta pela TB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Resolução 444/11 do CNS, que preconiza o engajamento multissetorial como mecanismo para atender as necessidades específicas, sobretudo das populações mais vulneráveis.</a:t>
          </a:r>
        </a:p>
      </dsp:txBody>
      <dsp:txXfrm>
        <a:off x="2060761" y="34394"/>
        <a:ext cx="1353647" cy="3540401"/>
      </dsp:txXfrm>
    </dsp:sp>
    <dsp:sp modelId="{E174F744-20EB-48F8-882F-4176409719C8}">
      <dsp:nvSpPr>
        <dsp:cNvPr id="0" name=""/>
        <dsp:cNvSpPr/>
      </dsp:nvSpPr>
      <dsp:spPr>
        <a:xfrm>
          <a:off x="3600310" y="1626297"/>
          <a:ext cx="304829" cy="3565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589196"/>
                <a:satOff val="-2817"/>
                <a:lumOff val="30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89196"/>
                <a:satOff val="-2817"/>
                <a:lumOff val="30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89196"/>
                <a:satOff val="-2817"/>
                <a:lumOff val="30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3600310" y="1697616"/>
        <a:ext cx="213380" cy="213955"/>
      </dsp:txXfrm>
    </dsp:sp>
    <dsp:sp modelId="{BA36087D-833E-4721-9F06-E5E0E634C129}">
      <dsp:nvSpPr>
        <dsp:cNvPr id="0" name=""/>
        <dsp:cNvSpPr/>
      </dsp:nvSpPr>
      <dsp:spPr>
        <a:xfrm>
          <a:off x="4031673" y="7687"/>
          <a:ext cx="1437875" cy="3593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942713"/>
                <a:satOff val="-4508"/>
                <a:lumOff val="4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42713"/>
                <a:satOff val="-4508"/>
                <a:lumOff val="4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42713"/>
                <a:satOff val="-4508"/>
                <a:lumOff val="4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2012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Criação da Rede Brasileira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</dsp:txBody>
      <dsp:txXfrm>
        <a:off x="4073787" y="49801"/>
        <a:ext cx="1353647" cy="3509585"/>
      </dsp:txXfrm>
    </dsp:sp>
    <dsp:sp modelId="{F4F738C2-DFCE-414F-B385-927484CB7E3C}">
      <dsp:nvSpPr>
        <dsp:cNvPr id="0" name=""/>
        <dsp:cNvSpPr/>
      </dsp:nvSpPr>
      <dsp:spPr>
        <a:xfrm>
          <a:off x="5613335" y="1626297"/>
          <a:ext cx="304829" cy="3565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178392"/>
                <a:satOff val="-5635"/>
                <a:lumOff val="6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78392"/>
                <a:satOff val="-5635"/>
                <a:lumOff val="6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78392"/>
                <a:satOff val="-5635"/>
                <a:lumOff val="6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5613335" y="1697616"/>
        <a:ext cx="213380" cy="213955"/>
      </dsp:txXfrm>
    </dsp:sp>
    <dsp:sp modelId="{ED04E79D-D8B1-4357-BDE1-62A3EB98BA2C}">
      <dsp:nvSpPr>
        <dsp:cNvPr id="0" name=""/>
        <dsp:cNvSpPr/>
      </dsp:nvSpPr>
      <dsp:spPr>
        <a:xfrm>
          <a:off x="6044698" y="-33473"/>
          <a:ext cx="1437875" cy="3676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414070"/>
                <a:satOff val="-6762"/>
                <a:lumOff val="7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414070"/>
                <a:satOff val="-6762"/>
                <a:lumOff val="7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414070"/>
                <a:satOff val="-6762"/>
                <a:lumOff val="7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2013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Formalização dos Comitês Estaduais do Amazonas, Pará , Pernambuco e Rio Grande do Sul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i="0" kern="1200" dirty="0"/>
            <a:t>LDO 2013 que trata da dispensa do Certificado de Entidades Beneficentes de Assistência Social (CEBAS) para instituições que trabalham nas áreas de prevenção e promoção à saúde.</a:t>
          </a:r>
          <a:endParaRPr lang="pt-BR" sz="1200" kern="1200" dirty="0"/>
        </a:p>
      </dsp:txBody>
      <dsp:txXfrm>
        <a:off x="6086812" y="8641"/>
        <a:ext cx="1353647" cy="3591907"/>
      </dsp:txXfrm>
    </dsp:sp>
    <dsp:sp modelId="{923F2E88-55C4-4498-930F-A0277016D9F9}">
      <dsp:nvSpPr>
        <dsp:cNvPr id="0" name=""/>
        <dsp:cNvSpPr/>
      </dsp:nvSpPr>
      <dsp:spPr>
        <a:xfrm>
          <a:off x="7626361" y="1626297"/>
          <a:ext cx="304829" cy="3565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767588"/>
                <a:satOff val="-8452"/>
                <a:lumOff val="9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767588"/>
                <a:satOff val="-8452"/>
                <a:lumOff val="9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767588"/>
                <a:satOff val="-8452"/>
                <a:lumOff val="9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7626361" y="1697616"/>
        <a:ext cx="213380" cy="213955"/>
      </dsp:txXfrm>
    </dsp:sp>
    <dsp:sp modelId="{B04D0648-44D7-4BB6-B5C9-CC5A6F16986C}">
      <dsp:nvSpPr>
        <dsp:cNvPr id="0" name=""/>
        <dsp:cNvSpPr/>
      </dsp:nvSpPr>
      <dsp:spPr>
        <a:xfrm>
          <a:off x="8057724" y="-7720"/>
          <a:ext cx="1437875" cy="3624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885427"/>
                <a:satOff val="-9016"/>
                <a:lumOff val="9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885427"/>
                <a:satOff val="-9016"/>
                <a:lumOff val="9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885427"/>
                <a:satOff val="-9016"/>
                <a:lumOff val="9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2014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Estratégia STOP-TB (OMS)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Formalização do Comitê Baiano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Criação da Agenda Política da Rede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/>
        </a:p>
      </dsp:txBody>
      <dsp:txXfrm>
        <a:off x="8099838" y="34394"/>
        <a:ext cx="1353647" cy="3540401"/>
      </dsp:txXfrm>
    </dsp:sp>
    <dsp:sp modelId="{AEF39FA7-81F1-4B0A-93F6-23A97B05D30D}">
      <dsp:nvSpPr>
        <dsp:cNvPr id="0" name=""/>
        <dsp:cNvSpPr/>
      </dsp:nvSpPr>
      <dsp:spPr>
        <a:xfrm>
          <a:off x="9639386" y="1626297"/>
          <a:ext cx="304829" cy="3565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2356783"/>
                <a:satOff val="-11270"/>
                <a:lumOff val="1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356783"/>
                <a:satOff val="-11270"/>
                <a:lumOff val="1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356783"/>
                <a:satOff val="-11270"/>
                <a:lumOff val="1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9639386" y="1697616"/>
        <a:ext cx="213380" cy="213955"/>
      </dsp:txXfrm>
    </dsp:sp>
    <dsp:sp modelId="{3209BD38-32B2-4F67-ADB5-0E627474180D}">
      <dsp:nvSpPr>
        <dsp:cNvPr id="0" name=""/>
        <dsp:cNvSpPr/>
      </dsp:nvSpPr>
      <dsp:spPr>
        <a:xfrm>
          <a:off x="10070749" y="-7720"/>
          <a:ext cx="1437875" cy="3624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356783"/>
                <a:satOff val="-11270"/>
                <a:lumOff val="1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356783"/>
                <a:satOff val="-11270"/>
                <a:lumOff val="1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356783"/>
                <a:satOff val="-11270"/>
                <a:lumOff val="1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2015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Inserção da TB nos ODS’S (3.3)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Formalização do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Comitê do Piauí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Recondução da Frente Parlamentar de Luta pela TB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</dsp:txBody>
      <dsp:txXfrm>
        <a:off x="10112863" y="34394"/>
        <a:ext cx="1353647" cy="3540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DEE21-F525-4D24-9CA5-F12A78FCF5E6}">
      <dsp:nvSpPr>
        <dsp:cNvPr id="0" name=""/>
        <dsp:cNvSpPr/>
      </dsp:nvSpPr>
      <dsp:spPr>
        <a:xfrm>
          <a:off x="8058" y="0"/>
          <a:ext cx="1113491" cy="42740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2016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Formalização do Comitê do Piauí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Escolha da nova arte da Rede Brasileira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</dsp:txBody>
      <dsp:txXfrm>
        <a:off x="40671" y="32613"/>
        <a:ext cx="1048265" cy="4208831"/>
      </dsp:txXfrm>
    </dsp:sp>
    <dsp:sp modelId="{35F5C72C-99ED-40F2-8466-A1E90F076F85}">
      <dsp:nvSpPr>
        <dsp:cNvPr id="0" name=""/>
        <dsp:cNvSpPr/>
      </dsp:nvSpPr>
      <dsp:spPr>
        <a:xfrm>
          <a:off x="1232900" y="1998955"/>
          <a:ext cx="236060" cy="27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1232900" y="2054184"/>
        <a:ext cx="165242" cy="165687"/>
      </dsp:txXfrm>
    </dsp:sp>
    <dsp:sp modelId="{BA36087D-833E-4721-9F06-E5E0E634C129}">
      <dsp:nvSpPr>
        <dsp:cNvPr id="0" name=""/>
        <dsp:cNvSpPr/>
      </dsp:nvSpPr>
      <dsp:spPr>
        <a:xfrm>
          <a:off x="1566947" y="23170"/>
          <a:ext cx="1113491" cy="4227715"/>
        </a:xfrm>
        <a:prstGeom prst="roundRect">
          <a:avLst>
            <a:gd name="adj" fmla="val 10000"/>
          </a:avLst>
        </a:prstGeom>
        <a:solidFill>
          <a:schemeClr val="accent5">
            <a:hueOff val="392797"/>
            <a:satOff val="-1878"/>
            <a:lumOff val="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2017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Lançamento do Plano Nacional pelo Fim da Tuberculose como problema de saúde pública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</dsp:txBody>
      <dsp:txXfrm>
        <a:off x="1599560" y="55783"/>
        <a:ext cx="1048265" cy="4162489"/>
      </dsp:txXfrm>
    </dsp:sp>
    <dsp:sp modelId="{F4F738C2-DFCE-414F-B385-927484CB7E3C}">
      <dsp:nvSpPr>
        <dsp:cNvPr id="0" name=""/>
        <dsp:cNvSpPr/>
      </dsp:nvSpPr>
      <dsp:spPr>
        <a:xfrm>
          <a:off x="2791788" y="1998955"/>
          <a:ext cx="236060" cy="27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71357"/>
            <a:satOff val="-2254"/>
            <a:lumOff val="2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2791788" y="2054184"/>
        <a:ext cx="165242" cy="165687"/>
      </dsp:txXfrm>
    </dsp:sp>
    <dsp:sp modelId="{B04D0648-44D7-4BB6-B5C9-CC5A6F16986C}">
      <dsp:nvSpPr>
        <dsp:cNvPr id="0" name=""/>
        <dsp:cNvSpPr/>
      </dsp:nvSpPr>
      <dsp:spPr>
        <a:xfrm>
          <a:off x="3125836" y="-2191"/>
          <a:ext cx="1113491" cy="4278440"/>
        </a:xfrm>
        <a:prstGeom prst="roundRect">
          <a:avLst>
            <a:gd name="adj" fmla="val 10000"/>
          </a:avLst>
        </a:prstGeom>
        <a:solidFill>
          <a:schemeClr val="accent5">
            <a:hueOff val="785595"/>
            <a:satOff val="-3757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2019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Reinstalação da Frente Parlamentar de Luta pela TB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Criação da Instrução Operacional Conjunta 01/2019 com orientações </a:t>
          </a:r>
          <a:r>
            <a:rPr lang="pt-BR" sz="1100" b="0" i="0" kern="1200" dirty="0"/>
            <a:t>atuação do Sistema Único de Assistência Social (SUAS) em articulação com o Sistema Único de Saúde (SUS) no enfrentamento da Tuberculose (TB).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0" i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</dsp:txBody>
      <dsp:txXfrm>
        <a:off x="3158449" y="30422"/>
        <a:ext cx="1048265" cy="4213214"/>
      </dsp:txXfrm>
    </dsp:sp>
    <dsp:sp modelId="{AEF39FA7-81F1-4B0A-93F6-23A97B05D30D}">
      <dsp:nvSpPr>
        <dsp:cNvPr id="0" name=""/>
        <dsp:cNvSpPr/>
      </dsp:nvSpPr>
      <dsp:spPr>
        <a:xfrm>
          <a:off x="4350677" y="1998955"/>
          <a:ext cx="236060" cy="27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942713"/>
            <a:satOff val="-4508"/>
            <a:lumOff val="4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4350677" y="2054184"/>
        <a:ext cx="165242" cy="165687"/>
      </dsp:txXfrm>
    </dsp:sp>
    <dsp:sp modelId="{3209BD38-32B2-4F67-ADB5-0E627474180D}">
      <dsp:nvSpPr>
        <dsp:cNvPr id="0" name=""/>
        <dsp:cNvSpPr/>
      </dsp:nvSpPr>
      <dsp:spPr>
        <a:xfrm>
          <a:off x="4684725" y="0"/>
          <a:ext cx="1113491" cy="4274057"/>
        </a:xfrm>
        <a:prstGeom prst="roundRect">
          <a:avLst>
            <a:gd name="adj" fmla="val 10000"/>
          </a:avLst>
        </a:prstGeom>
        <a:solidFill>
          <a:schemeClr val="accent5">
            <a:hueOff val="1178392"/>
            <a:satOff val="-5635"/>
            <a:lumOff val="6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2020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Pandemia de COVID-19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Criação do Eixo Sudeste da Rede Brasileira de Comitês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Atualização da Agenda Política da Rede Brasileira de Comitês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</dsp:txBody>
      <dsp:txXfrm>
        <a:off x="4717338" y="32613"/>
        <a:ext cx="1048265" cy="4208831"/>
      </dsp:txXfrm>
    </dsp:sp>
    <dsp:sp modelId="{8907A79B-9494-408F-914E-D356363AF00D}">
      <dsp:nvSpPr>
        <dsp:cNvPr id="0" name=""/>
        <dsp:cNvSpPr/>
      </dsp:nvSpPr>
      <dsp:spPr>
        <a:xfrm>
          <a:off x="5909566" y="1998955"/>
          <a:ext cx="236060" cy="27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414070"/>
            <a:satOff val="-6762"/>
            <a:lumOff val="7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5909566" y="2054184"/>
        <a:ext cx="165242" cy="165687"/>
      </dsp:txXfrm>
    </dsp:sp>
    <dsp:sp modelId="{19424CEB-E80B-4D7F-AF76-57AC6297C7E0}">
      <dsp:nvSpPr>
        <dsp:cNvPr id="0" name=""/>
        <dsp:cNvSpPr/>
      </dsp:nvSpPr>
      <dsp:spPr>
        <a:xfrm>
          <a:off x="6243613" y="-2191"/>
          <a:ext cx="1113491" cy="4278440"/>
        </a:xfrm>
        <a:prstGeom prst="roundRect">
          <a:avLst>
            <a:gd name="adj" fmla="val 10000"/>
          </a:avLst>
        </a:prstGeom>
        <a:solidFill>
          <a:schemeClr val="accent5">
            <a:hueOff val="1571189"/>
            <a:satOff val="-7513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2021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Reunião do Comitê Gestor da Rede Brasileira de Comitês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Atualização do Plano Nacional pelo Fim da Tuberculose como problema de Saúde Pública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dirty="0"/>
        </a:p>
      </dsp:txBody>
      <dsp:txXfrm>
        <a:off x="6276226" y="30422"/>
        <a:ext cx="1048265" cy="4213214"/>
      </dsp:txXfrm>
    </dsp:sp>
    <dsp:sp modelId="{1B28AE85-29C2-43D9-9297-C80C9EB12439}">
      <dsp:nvSpPr>
        <dsp:cNvPr id="0" name=""/>
        <dsp:cNvSpPr/>
      </dsp:nvSpPr>
      <dsp:spPr>
        <a:xfrm>
          <a:off x="7468454" y="1998955"/>
          <a:ext cx="236060" cy="27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885427"/>
            <a:satOff val="-9016"/>
            <a:lumOff val="9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7468454" y="2054184"/>
        <a:ext cx="165242" cy="165687"/>
      </dsp:txXfrm>
    </dsp:sp>
    <dsp:sp modelId="{24AE59E9-8EC3-4A05-B814-F01A602C956B}">
      <dsp:nvSpPr>
        <dsp:cNvPr id="0" name=""/>
        <dsp:cNvSpPr/>
      </dsp:nvSpPr>
      <dsp:spPr>
        <a:xfrm>
          <a:off x="7802502" y="0"/>
          <a:ext cx="1113491" cy="4274057"/>
        </a:xfrm>
        <a:prstGeom prst="roundRect">
          <a:avLst>
            <a:gd name="adj" fmla="val 10000"/>
          </a:avLst>
        </a:prstGeom>
        <a:solidFill>
          <a:schemeClr val="accent5">
            <a:hueOff val="1963986"/>
            <a:satOff val="-9392"/>
            <a:lumOff val="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2022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300" kern="1200" dirty="0"/>
        </a:p>
      </dsp:txBody>
      <dsp:txXfrm>
        <a:off x="7835115" y="32613"/>
        <a:ext cx="1048265" cy="4208831"/>
      </dsp:txXfrm>
    </dsp:sp>
    <dsp:sp modelId="{677ABF9D-0FC8-4883-8C57-DDAFDAB090FD}">
      <dsp:nvSpPr>
        <dsp:cNvPr id="0" name=""/>
        <dsp:cNvSpPr/>
      </dsp:nvSpPr>
      <dsp:spPr>
        <a:xfrm>
          <a:off x="9027343" y="1998955"/>
          <a:ext cx="236060" cy="27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9027343" y="2054184"/>
        <a:ext cx="165242" cy="165687"/>
      </dsp:txXfrm>
    </dsp:sp>
    <dsp:sp modelId="{EC3CABFA-A680-4297-8BA2-0745B08EDF8C}">
      <dsp:nvSpPr>
        <dsp:cNvPr id="0" name=""/>
        <dsp:cNvSpPr/>
      </dsp:nvSpPr>
      <dsp:spPr>
        <a:xfrm>
          <a:off x="9361391" y="2191"/>
          <a:ext cx="1113491" cy="4269673"/>
        </a:xfrm>
        <a:prstGeom prst="roundRect">
          <a:avLst>
            <a:gd name="adj" fmla="val 10000"/>
          </a:avLst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2023</a:t>
          </a: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/>
            <a:t>Resolução 709/23 do CNS, </a:t>
          </a:r>
          <a:r>
            <a:rPr lang="pt-BR" sz="1300" b="0" i="1" kern="1200" dirty="0"/>
            <a:t>sobre</a:t>
          </a:r>
          <a:r>
            <a:rPr lang="pt-BR" sz="1300" b="0" i="0" kern="1200" dirty="0"/>
            <a:t> </a:t>
          </a:r>
          <a:r>
            <a:rPr lang="pt-BR" sz="1300" b="0" i="1" kern="1200" dirty="0"/>
            <a:t>diretrizes e propostas de ação relativas à vigilância, promoção, prevenção, diagnóstico, tratamento e reabilitação da tuberculose no SUS</a:t>
          </a: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300" kern="1200" dirty="0"/>
        </a:p>
      </dsp:txBody>
      <dsp:txXfrm>
        <a:off x="9394004" y="34804"/>
        <a:ext cx="1048265" cy="42044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BB09D-25F1-4723-A850-A2448888AEF8}">
      <dsp:nvSpPr>
        <dsp:cNvPr id="0" name=""/>
        <dsp:cNvSpPr/>
      </dsp:nvSpPr>
      <dsp:spPr>
        <a:xfrm>
          <a:off x="1587915" y="582"/>
          <a:ext cx="1589078" cy="794539"/>
        </a:xfrm>
        <a:prstGeom prst="roundRect">
          <a:avLst>
            <a:gd name="adj" fmla="val 10000"/>
          </a:avLst>
        </a:prstGeom>
        <a:solidFill>
          <a:srgbClr val="1A5D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Nacional: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Executiva Nacional (Comitê Gestor) e Assembleia Geral</a:t>
          </a:r>
        </a:p>
      </dsp:txBody>
      <dsp:txXfrm>
        <a:off x="1611186" y="23853"/>
        <a:ext cx="1542536" cy="747997"/>
      </dsp:txXfrm>
    </dsp:sp>
    <dsp:sp modelId="{D0343E42-92BC-4033-AA6E-F27AE86253B7}">
      <dsp:nvSpPr>
        <dsp:cNvPr id="0" name=""/>
        <dsp:cNvSpPr/>
      </dsp:nvSpPr>
      <dsp:spPr>
        <a:xfrm rot="3600000">
          <a:off x="2624761" y="1394237"/>
          <a:ext cx="826468" cy="278088"/>
        </a:xfrm>
        <a:prstGeom prst="leftRightArrow">
          <a:avLst>
            <a:gd name="adj1" fmla="val 60000"/>
            <a:gd name="adj2" fmla="val 50000"/>
          </a:avLst>
        </a:prstGeom>
        <a:solidFill>
          <a:srgbClr val="1A5D7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2708187" y="1449855"/>
        <a:ext cx="659616" cy="166852"/>
      </dsp:txXfrm>
    </dsp:sp>
    <dsp:sp modelId="{FC698655-DAD6-4640-B7E8-87BB6A787AFC}">
      <dsp:nvSpPr>
        <dsp:cNvPr id="0" name=""/>
        <dsp:cNvSpPr/>
      </dsp:nvSpPr>
      <dsp:spPr>
        <a:xfrm>
          <a:off x="2898997" y="2271442"/>
          <a:ext cx="1589078" cy="7945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chemeClr val="accent5">
                  <a:lumMod val="50000"/>
                </a:schemeClr>
              </a:solidFill>
            </a:rPr>
            <a:t>Estadual: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chemeClr val="accent5">
                  <a:lumMod val="50000"/>
                </a:schemeClr>
              </a:solidFill>
            </a:rPr>
            <a:t>Comitês Estaduais</a:t>
          </a:r>
        </a:p>
      </dsp:txBody>
      <dsp:txXfrm>
        <a:off x="2922268" y="2294713"/>
        <a:ext cx="1542536" cy="747997"/>
      </dsp:txXfrm>
    </dsp:sp>
    <dsp:sp modelId="{38AE4EFC-657A-48BE-8D81-0A443706EFC4}">
      <dsp:nvSpPr>
        <dsp:cNvPr id="0" name=""/>
        <dsp:cNvSpPr/>
      </dsp:nvSpPr>
      <dsp:spPr>
        <a:xfrm rot="10800000">
          <a:off x="1969220" y="2529667"/>
          <a:ext cx="826468" cy="27808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 rot="10800000">
        <a:off x="2052646" y="2585285"/>
        <a:ext cx="659616" cy="166852"/>
      </dsp:txXfrm>
    </dsp:sp>
    <dsp:sp modelId="{F916D2FB-EB7E-410C-8601-D4DA878C7907}">
      <dsp:nvSpPr>
        <dsp:cNvPr id="0" name=""/>
        <dsp:cNvSpPr/>
      </dsp:nvSpPr>
      <dsp:spPr>
        <a:xfrm>
          <a:off x="276833" y="2271442"/>
          <a:ext cx="1589078" cy="7945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chemeClr val="accent5">
                  <a:lumMod val="50000"/>
                </a:schemeClr>
              </a:solidFill>
            </a:rPr>
            <a:t>Municipal: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chemeClr val="accent5">
                  <a:lumMod val="50000"/>
                </a:schemeClr>
              </a:solidFill>
            </a:rPr>
            <a:t>Comitês ou Fóruns Municipais</a:t>
          </a:r>
        </a:p>
      </dsp:txBody>
      <dsp:txXfrm>
        <a:off x="300104" y="2294713"/>
        <a:ext cx="1542536" cy="747997"/>
      </dsp:txXfrm>
    </dsp:sp>
    <dsp:sp modelId="{1B25E426-A1E1-4ADB-81D4-519BEF2BF66D}">
      <dsp:nvSpPr>
        <dsp:cNvPr id="0" name=""/>
        <dsp:cNvSpPr/>
      </dsp:nvSpPr>
      <dsp:spPr>
        <a:xfrm rot="18000000">
          <a:off x="1313679" y="1394237"/>
          <a:ext cx="826468" cy="27808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1397105" y="1449855"/>
        <a:ext cx="659616" cy="1668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BA42A-107A-4F87-B9F3-C9DC0929F3FB}">
      <dsp:nvSpPr>
        <dsp:cNvPr id="0" name=""/>
        <dsp:cNvSpPr/>
      </dsp:nvSpPr>
      <dsp:spPr>
        <a:xfrm>
          <a:off x="2246756" y="359771"/>
          <a:ext cx="4859149" cy="4859149"/>
        </a:xfrm>
        <a:prstGeom prst="blockArc">
          <a:avLst>
            <a:gd name="adj1" fmla="val 14400000"/>
            <a:gd name="adj2" fmla="val 16200000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264868"/>
                <a:satOff val="-22099"/>
                <a:lumOff val="295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264868"/>
                <a:satOff val="-22099"/>
                <a:lumOff val="295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264868"/>
                <a:satOff val="-22099"/>
                <a:lumOff val="295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7883BE-F901-4803-A8DE-F1FCB96A5540}">
      <dsp:nvSpPr>
        <dsp:cNvPr id="0" name=""/>
        <dsp:cNvSpPr/>
      </dsp:nvSpPr>
      <dsp:spPr>
        <a:xfrm>
          <a:off x="2246756" y="359771"/>
          <a:ext cx="4859149" cy="4859149"/>
        </a:xfrm>
        <a:prstGeom prst="blockArc">
          <a:avLst>
            <a:gd name="adj1" fmla="val 12600000"/>
            <a:gd name="adj2" fmla="val 14400000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240789"/>
                <a:satOff val="-20090"/>
                <a:lumOff val="26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240789"/>
                <a:satOff val="-20090"/>
                <a:lumOff val="26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240789"/>
                <a:satOff val="-20090"/>
                <a:lumOff val="26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6B8C4E-217A-4EC2-8EEC-C0FCC9336375}">
      <dsp:nvSpPr>
        <dsp:cNvPr id="0" name=""/>
        <dsp:cNvSpPr/>
      </dsp:nvSpPr>
      <dsp:spPr>
        <a:xfrm>
          <a:off x="2246756" y="359771"/>
          <a:ext cx="4859149" cy="4859149"/>
        </a:xfrm>
        <a:prstGeom prst="blockArc">
          <a:avLst>
            <a:gd name="adj1" fmla="val 10800000"/>
            <a:gd name="adj2" fmla="val 12600000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216710"/>
                <a:satOff val="-18081"/>
                <a:lumOff val="241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216710"/>
                <a:satOff val="-18081"/>
                <a:lumOff val="241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216710"/>
                <a:satOff val="-18081"/>
                <a:lumOff val="241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A8C6C8-65A1-4944-9F49-E3567DA3DD71}">
      <dsp:nvSpPr>
        <dsp:cNvPr id="0" name=""/>
        <dsp:cNvSpPr/>
      </dsp:nvSpPr>
      <dsp:spPr>
        <a:xfrm>
          <a:off x="2246756" y="359771"/>
          <a:ext cx="4859149" cy="4859149"/>
        </a:xfrm>
        <a:prstGeom prst="blockArc">
          <a:avLst>
            <a:gd name="adj1" fmla="val 9000000"/>
            <a:gd name="adj2" fmla="val 10800000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192631"/>
                <a:satOff val="-16072"/>
                <a:lumOff val="215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192631"/>
                <a:satOff val="-16072"/>
                <a:lumOff val="215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192631"/>
                <a:satOff val="-16072"/>
                <a:lumOff val="215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92E87D-1475-4AD7-91F9-FC8AFF3BFA44}">
      <dsp:nvSpPr>
        <dsp:cNvPr id="0" name=""/>
        <dsp:cNvSpPr/>
      </dsp:nvSpPr>
      <dsp:spPr>
        <a:xfrm>
          <a:off x="2246756" y="359771"/>
          <a:ext cx="4859149" cy="4859149"/>
        </a:xfrm>
        <a:prstGeom prst="blockArc">
          <a:avLst>
            <a:gd name="adj1" fmla="val 7200000"/>
            <a:gd name="adj2" fmla="val 9000000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168552"/>
                <a:satOff val="-14063"/>
                <a:lumOff val="188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168552"/>
                <a:satOff val="-14063"/>
                <a:lumOff val="188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168552"/>
                <a:satOff val="-14063"/>
                <a:lumOff val="188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CF974A-AF47-4019-BDFB-F85C1BFEDFD7}">
      <dsp:nvSpPr>
        <dsp:cNvPr id="0" name=""/>
        <dsp:cNvSpPr/>
      </dsp:nvSpPr>
      <dsp:spPr>
        <a:xfrm>
          <a:off x="2247474" y="360185"/>
          <a:ext cx="4859149" cy="4859149"/>
        </a:xfrm>
        <a:prstGeom prst="blockArc">
          <a:avLst>
            <a:gd name="adj1" fmla="val 5336127"/>
            <a:gd name="adj2" fmla="val 7201186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144473"/>
                <a:satOff val="-12054"/>
                <a:lumOff val="161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144473"/>
                <a:satOff val="-12054"/>
                <a:lumOff val="161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144473"/>
                <a:satOff val="-12054"/>
                <a:lumOff val="161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82C2A0-03BD-42AC-A705-7A4723489E5F}">
      <dsp:nvSpPr>
        <dsp:cNvPr id="0" name=""/>
        <dsp:cNvSpPr/>
      </dsp:nvSpPr>
      <dsp:spPr>
        <a:xfrm>
          <a:off x="2229483" y="360587"/>
          <a:ext cx="4859149" cy="4859149"/>
        </a:xfrm>
        <a:prstGeom prst="blockArc">
          <a:avLst>
            <a:gd name="adj1" fmla="val 3427149"/>
            <a:gd name="adj2" fmla="val 5310366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120394"/>
                <a:satOff val="-10045"/>
                <a:lumOff val="13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120394"/>
                <a:satOff val="-10045"/>
                <a:lumOff val="13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120394"/>
                <a:satOff val="-10045"/>
                <a:lumOff val="13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A451C6-4438-44D5-B127-36C31F8AAF83}">
      <dsp:nvSpPr>
        <dsp:cNvPr id="0" name=""/>
        <dsp:cNvSpPr/>
      </dsp:nvSpPr>
      <dsp:spPr>
        <a:xfrm>
          <a:off x="2256196" y="343567"/>
          <a:ext cx="4859149" cy="4859149"/>
        </a:xfrm>
        <a:prstGeom prst="blockArc">
          <a:avLst>
            <a:gd name="adj1" fmla="val 1826845"/>
            <a:gd name="adj2" fmla="val 3472491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96315"/>
                <a:satOff val="-8036"/>
                <a:lumOff val="107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96315"/>
                <a:satOff val="-8036"/>
                <a:lumOff val="107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96315"/>
                <a:satOff val="-8036"/>
                <a:lumOff val="107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DC01A0-5BE2-48F0-9BF7-ACDBB005CBE2}">
      <dsp:nvSpPr>
        <dsp:cNvPr id="0" name=""/>
        <dsp:cNvSpPr/>
      </dsp:nvSpPr>
      <dsp:spPr>
        <a:xfrm>
          <a:off x="2246756" y="359771"/>
          <a:ext cx="4859149" cy="4859149"/>
        </a:xfrm>
        <a:prstGeom prst="blockArc">
          <a:avLst>
            <a:gd name="adj1" fmla="val 0"/>
            <a:gd name="adj2" fmla="val 1800000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72237"/>
                <a:satOff val="-6027"/>
                <a:lumOff val="80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72237"/>
                <a:satOff val="-6027"/>
                <a:lumOff val="80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72237"/>
                <a:satOff val="-6027"/>
                <a:lumOff val="80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29143-4C2D-4C93-A921-562774F1291D}">
      <dsp:nvSpPr>
        <dsp:cNvPr id="0" name=""/>
        <dsp:cNvSpPr/>
      </dsp:nvSpPr>
      <dsp:spPr>
        <a:xfrm>
          <a:off x="2246756" y="359771"/>
          <a:ext cx="4859149" cy="4859149"/>
        </a:xfrm>
        <a:prstGeom prst="blockArc">
          <a:avLst>
            <a:gd name="adj1" fmla="val 19800000"/>
            <a:gd name="adj2" fmla="val 0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48158"/>
                <a:satOff val="-4018"/>
                <a:lumOff val="53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48158"/>
                <a:satOff val="-4018"/>
                <a:lumOff val="53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48158"/>
                <a:satOff val="-4018"/>
                <a:lumOff val="53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D57043-4F2C-45CE-8CDB-2166673D4754}">
      <dsp:nvSpPr>
        <dsp:cNvPr id="0" name=""/>
        <dsp:cNvSpPr/>
      </dsp:nvSpPr>
      <dsp:spPr>
        <a:xfrm>
          <a:off x="2246756" y="359771"/>
          <a:ext cx="4859149" cy="4859149"/>
        </a:xfrm>
        <a:prstGeom prst="blockArc">
          <a:avLst>
            <a:gd name="adj1" fmla="val 18000000"/>
            <a:gd name="adj2" fmla="val 19800000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-24079"/>
                <a:satOff val="-2009"/>
                <a:lumOff val="26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-24079"/>
                <a:satOff val="-2009"/>
                <a:lumOff val="26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-24079"/>
                <a:satOff val="-2009"/>
                <a:lumOff val="26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4D524D-6F0B-4B15-8DBB-F7CEFA907540}">
      <dsp:nvSpPr>
        <dsp:cNvPr id="0" name=""/>
        <dsp:cNvSpPr/>
      </dsp:nvSpPr>
      <dsp:spPr>
        <a:xfrm>
          <a:off x="2246756" y="359771"/>
          <a:ext cx="4859149" cy="4859149"/>
        </a:xfrm>
        <a:prstGeom prst="blockArc">
          <a:avLst>
            <a:gd name="adj1" fmla="val 16200000"/>
            <a:gd name="adj2" fmla="val 18000000"/>
            <a:gd name="adj3" fmla="val 2310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896416-DA42-4B62-B7BB-9AB4B2B5FD44}">
      <dsp:nvSpPr>
        <dsp:cNvPr id="0" name=""/>
        <dsp:cNvSpPr/>
      </dsp:nvSpPr>
      <dsp:spPr>
        <a:xfrm>
          <a:off x="4119491" y="2232505"/>
          <a:ext cx="1113680" cy="1113680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Rede Brasileira</a:t>
          </a:r>
        </a:p>
      </dsp:txBody>
      <dsp:txXfrm>
        <a:off x="4282586" y="2395600"/>
        <a:ext cx="787490" cy="787490"/>
      </dsp:txXfrm>
    </dsp:sp>
    <dsp:sp modelId="{12DB9D67-94F9-4D48-A053-6B9F0259F018}">
      <dsp:nvSpPr>
        <dsp:cNvPr id="0" name=""/>
        <dsp:cNvSpPr/>
      </dsp:nvSpPr>
      <dsp:spPr>
        <a:xfrm>
          <a:off x="4072709" y="-69662"/>
          <a:ext cx="1207244" cy="914996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Ministério da Saúde</a:t>
          </a:r>
        </a:p>
      </dsp:txBody>
      <dsp:txXfrm>
        <a:off x="4249506" y="64336"/>
        <a:ext cx="853650" cy="647000"/>
      </dsp:txXfrm>
    </dsp:sp>
    <dsp:sp modelId="{660DE36A-C540-4051-B369-F40F81DCFD25}">
      <dsp:nvSpPr>
        <dsp:cNvPr id="0" name=""/>
        <dsp:cNvSpPr/>
      </dsp:nvSpPr>
      <dsp:spPr>
        <a:xfrm>
          <a:off x="5314287" y="247623"/>
          <a:ext cx="1125599" cy="923907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24061"/>
                <a:satOff val="-2034"/>
                <a:lumOff val="28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24061"/>
                <a:satOff val="-2034"/>
                <a:lumOff val="28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24061"/>
                <a:satOff val="-2034"/>
                <a:lumOff val="28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Comitês Estaduais</a:t>
          </a:r>
        </a:p>
      </dsp:txBody>
      <dsp:txXfrm>
        <a:off x="5479127" y="382926"/>
        <a:ext cx="795919" cy="653301"/>
      </dsp:txXfrm>
    </dsp:sp>
    <dsp:sp modelId="{F412392D-CD2F-45C2-83B3-B4BA22CF3401}">
      <dsp:nvSpPr>
        <dsp:cNvPr id="0" name=""/>
        <dsp:cNvSpPr/>
      </dsp:nvSpPr>
      <dsp:spPr>
        <a:xfrm>
          <a:off x="6093862" y="1073906"/>
          <a:ext cx="1324477" cy="1029368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48123"/>
                <a:satOff val="-4069"/>
                <a:lumOff val="57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48123"/>
                <a:satOff val="-4069"/>
                <a:lumOff val="57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48123"/>
                <a:satOff val="-4069"/>
                <a:lumOff val="57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/>
            <a:t>Parceria Brasileira (STOPTB Brasil)</a:t>
          </a:r>
          <a:endParaRPr lang="pt-BR" sz="1050" kern="1200" dirty="0"/>
        </a:p>
      </dsp:txBody>
      <dsp:txXfrm>
        <a:off x="6287827" y="1224653"/>
        <a:ext cx="936547" cy="727874"/>
      </dsp:txXfrm>
    </dsp:sp>
    <dsp:sp modelId="{93427A37-5817-4248-A3C8-ABE8A5982D20}">
      <dsp:nvSpPr>
        <dsp:cNvPr id="0" name=""/>
        <dsp:cNvSpPr/>
      </dsp:nvSpPr>
      <dsp:spPr>
        <a:xfrm>
          <a:off x="6415603" y="2274662"/>
          <a:ext cx="1324477" cy="1029368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72184"/>
                <a:satOff val="-6103"/>
                <a:lumOff val="86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72184"/>
                <a:satOff val="-6103"/>
                <a:lumOff val="86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72184"/>
                <a:satOff val="-6103"/>
                <a:lumOff val="86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Organizações de Sociedade Civil</a:t>
          </a:r>
        </a:p>
      </dsp:txBody>
      <dsp:txXfrm>
        <a:off x="6609568" y="2425409"/>
        <a:ext cx="936547" cy="727874"/>
      </dsp:txXfrm>
    </dsp:sp>
    <dsp:sp modelId="{3C9339B4-F349-400B-A101-8EFC7ECC0285}">
      <dsp:nvSpPr>
        <dsp:cNvPr id="0" name=""/>
        <dsp:cNvSpPr/>
      </dsp:nvSpPr>
      <dsp:spPr>
        <a:xfrm>
          <a:off x="6093016" y="3519428"/>
          <a:ext cx="1326168" cy="941346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96246"/>
                <a:satOff val="-8138"/>
                <a:lumOff val="114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96246"/>
                <a:satOff val="-8138"/>
                <a:lumOff val="114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96246"/>
                <a:satOff val="-8138"/>
                <a:lumOff val="114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Programas de TB e IST-AIDS</a:t>
          </a:r>
        </a:p>
      </dsp:txBody>
      <dsp:txXfrm>
        <a:off x="6287229" y="3657285"/>
        <a:ext cx="937742" cy="665632"/>
      </dsp:txXfrm>
    </dsp:sp>
    <dsp:sp modelId="{4E877E32-AF60-462A-AF91-23880875F231}">
      <dsp:nvSpPr>
        <dsp:cNvPr id="0" name=""/>
        <dsp:cNvSpPr/>
      </dsp:nvSpPr>
      <dsp:spPr>
        <a:xfrm>
          <a:off x="5338511" y="4339929"/>
          <a:ext cx="1248624" cy="934049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120307"/>
                <a:satOff val="-10172"/>
                <a:lumOff val="14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120307"/>
                <a:satOff val="-10172"/>
                <a:lumOff val="14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120307"/>
                <a:satOff val="-10172"/>
                <a:lumOff val="14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Câmara dos Deputados</a:t>
          </a:r>
        </a:p>
      </dsp:txBody>
      <dsp:txXfrm>
        <a:off x="5521368" y="4476717"/>
        <a:ext cx="882910" cy="660473"/>
      </dsp:txXfrm>
    </dsp:sp>
    <dsp:sp modelId="{99E601BA-654F-4E6B-BAF9-2FA8FCD5D88D}">
      <dsp:nvSpPr>
        <dsp:cNvPr id="0" name=""/>
        <dsp:cNvSpPr/>
      </dsp:nvSpPr>
      <dsp:spPr>
        <a:xfrm>
          <a:off x="4106662" y="4723831"/>
          <a:ext cx="1230008" cy="934049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144369"/>
                <a:satOff val="-12207"/>
                <a:lumOff val="17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144369"/>
                <a:satOff val="-12207"/>
                <a:lumOff val="17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144369"/>
                <a:satOff val="-12207"/>
                <a:lumOff val="17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Instituições e Conselhos de Classe</a:t>
          </a:r>
        </a:p>
      </dsp:txBody>
      <dsp:txXfrm>
        <a:off x="4286793" y="4860619"/>
        <a:ext cx="869746" cy="660473"/>
      </dsp:txXfrm>
    </dsp:sp>
    <dsp:sp modelId="{ABC06804-9D24-4B42-8B70-21828C6308D5}">
      <dsp:nvSpPr>
        <dsp:cNvPr id="0" name=""/>
        <dsp:cNvSpPr/>
      </dsp:nvSpPr>
      <dsp:spPr>
        <a:xfrm>
          <a:off x="2871260" y="4402090"/>
          <a:ext cx="1208632" cy="934049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168430"/>
                <a:satOff val="-14241"/>
                <a:lumOff val="201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168430"/>
                <a:satOff val="-14241"/>
                <a:lumOff val="201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168430"/>
                <a:satOff val="-14241"/>
                <a:lumOff val="201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Academia</a:t>
          </a:r>
        </a:p>
      </dsp:txBody>
      <dsp:txXfrm>
        <a:off x="3048260" y="4538878"/>
        <a:ext cx="854632" cy="660473"/>
      </dsp:txXfrm>
    </dsp:sp>
    <dsp:sp modelId="{0F61685F-33BA-4062-ACAB-8FDCBD9DD5E3}">
      <dsp:nvSpPr>
        <dsp:cNvPr id="0" name=""/>
        <dsp:cNvSpPr/>
      </dsp:nvSpPr>
      <dsp:spPr>
        <a:xfrm>
          <a:off x="1958097" y="3523076"/>
          <a:ext cx="1276930" cy="934049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192492"/>
                <a:satOff val="-16276"/>
                <a:lumOff val="229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192492"/>
                <a:satOff val="-16276"/>
                <a:lumOff val="229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192492"/>
                <a:satOff val="-16276"/>
                <a:lumOff val="229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Entes jurídicos</a:t>
          </a:r>
        </a:p>
      </dsp:txBody>
      <dsp:txXfrm>
        <a:off x="2145099" y="3659864"/>
        <a:ext cx="902926" cy="660473"/>
      </dsp:txXfrm>
    </dsp:sp>
    <dsp:sp modelId="{818CFB75-862B-49BE-8363-AF6C722AD0B0}">
      <dsp:nvSpPr>
        <dsp:cNvPr id="0" name=""/>
        <dsp:cNvSpPr/>
      </dsp:nvSpPr>
      <dsp:spPr>
        <a:xfrm>
          <a:off x="1636356" y="2322321"/>
          <a:ext cx="1276930" cy="934049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216553"/>
                <a:satOff val="-18310"/>
                <a:lumOff val="258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216553"/>
                <a:satOff val="-18310"/>
                <a:lumOff val="258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216553"/>
                <a:satOff val="-18310"/>
                <a:lumOff val="258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Novas instâncias</a:t>
          </a:r>
        </a:p>
      </dsp:txBody>
      <dsp:txXfrm>
        <a:off x="1823358" y="2459109"/>
        <a:ext cx="902926" cy="660473"/>
      </dsp:txXfrm>
    </dsp:sp>
    <dsp:sp modelId="{4CB14B63-6A19-442F-960C-6B09D00FC8DA}">
      <dsp:nvSpPr>
        <dsp:cNvPr id="0" name=""/>
        <dsp:cNvSpPr/>
      </dsp:nvSpPr>
      <dsp:spPr>
        <a:xfrm>
          <a:off x="1917754" y="1121566"/>
          <a:ext cx="1357617" cy="934049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240615"/>
                <a:satOff val="-20345"/>
                <a:lumOff val="287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240615"/>
                <a:satOff val="-20345"/>
                <a:lumOff val="287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240615"/>
                <a:satOff val="-20345"/>
                <a:lumOff val="287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OPAS</a:t>
          </a:r>
        </a:p>
      </dsp:txBody>
      <dsp:txXfrm>
        <a:off x="2116572" y="1258354"/>
        <a:ext cx="959981" cy="660473"/>
      </dsp:txXfrm>
    </dsp:sp>
    <dsp:sp modelId="{408ED753-5C84-415F-B2CD-7FEC437AC517}">
      <dsp:nvSpPr>
        <dsp:cNvPr id="0" name=""/>
        <dsp:cNvSpPr/>
      </dsp:nvSpPr>
      <dsp:spPr>
        <a:xfrm>
          <a:off x="2871260" y="242552"/>
          <a:ext cx="1208632" cy="934049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264676"/>
                <a:satOff val="-22379"/>
                <a:lumOff val="315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-264676"/>
                <a:satOff val="-22379"/>
                <a:lumOff val="315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-264676"/>
                <a:satOff val="-22379"/>
                <a:lumOff val="315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OMS</a:t>
          </a:r>
        </a:p>
      </dsp:txBody>
      <dsp:txXfrm>
        <a:off x="3048260" y="379340"/>
        <a:ext cx="854632" cy="6604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2C2A0-03BD-42AC-A705-7A4723489E5F}">
      <dsp:nvSpPr>
        <dsp:cNvPr id="0" name=""/>
        <dsp:cNvSpPr/>
      </dsp:nvSpPr>
      <dsp:spPr>
        <a:xfrm>
          <a:off x="2343135" y="584378"/>
          <a:ext cx="4052964" cy="4052964"/>
        </a:xfrm>
        <a:prstGeom prst="blockArc">
          <a:avLst>
            <a:gd name="adj1" fmla="val 12291465"/>
            <a:gd name="adj2" fmla="val 16186343"/>
            <a:gd name="adj3" fmla="val 4524"/>
          </a:avLst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2FF6C-57D8-4B5B-9ADD-91866E09512B}">
      <dsp:nvSpPr>
        <dsp:cNvPr id="0" name=""/>
        <dsp:cNvSpPr/>
      </dsp:nvSpPr>
      <dsp:spPr>
        <a:xfrm>
          <a:off x="2339607" y="591950"/>
          <a:ext cx="4052964" cy="4052964"/>
        </a:xfrm>
        <a:prstGeom prst="blockArc">
          <a:avLst>
            <a:gd name="adj1" fmla="val 9015127"/>
            <a:gd name="adj2" fmla="val 12305965"/>
            <a:gd name="adj3" fmla="val 4524"/>
          </a:avLst>
        </a:prstGeom>
        <a:solidFill>
          <a:schemeClr val="accent5">
            <a:hueOff val="1885427"/>
            <a:satOff val="-9016"/>
            <a:lumOff val="9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451C6-4438-44D5-B127-36C31F8AAF83}">
      <dsp:nvSpPr>
        <dsp:cNvPr id="0" name=""/>
        <dsp:cNvSpPr/>
      </dsp:nvSpPr>
      <dsp:spPr>
        <a:xfrm>
          <a:off x="2335266" y="584393"/>
          <a:ext cx="4052964" cy="4052964"/>
        </a:xfrm>
        <a:prstGeom prst="blockArc">
          <a:avLst>
            <a:gd name="adj1" fmla="val 5400000"/>
            <a:gd name="adj2" fmla="val 9000000"/>
            <a:gd name="adj3" fmla="val 4524"/>
          </a:avLst>
        </a:prstGeom>
        <a:solidFill>
          <a:schemeClr val="accent5">
            <a:hueOff val="1414070"/>
            <a:satOff val="-6762"/>
            <a:lumOff val="7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29143-4C2D-4C93-A921-562774F1291D}">
      <dsp:nvSpPr>
        <dsp:cNvPr id="0" name=""/>
        <dsp:cNvSpPr/>
      </dsp:nvSpPr>
      <dsp:spPr>
        <a:xfrm>
          <a:off x="2335266" y="584393"/>
          <a:ext cx="4052964" cy="4052964"/>
        </a:xfrm>
        <a:prstGeom prst="blockArc">
          <a:avLst>
            <a:gd name="adj1" fmla="val 1800000"/>
            <a:gd name="adj2" fmla="val 5400000"/>
            <a:gd name="adj3" fmla="val 4524"/>
          </a:avLst>
        </a:prstGeom>
        <a:solidFill>
          <a:schemeClr val="accent5">
            <a:hueOff val="942713"/>
            <a:satOff val="-4508"/>
            <a:lumOff val="4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F2292-91C9-430C-8323-08689630EDF6}">
      <dsp:nvSpPr>
        <dsp:cNvPr id="0" name=""/>
        <dsp:cNvSpPr/>
      </dsp:nvSpPr>
      <dsp:spPr>
        <a:xfrm>
          <a:off x="2335266" y="584393"/>
          <a:ext cx="4052964" cy="4052964"/>
        </a:xfrm>
        <a:prstGeom prst="blockArc">
          <a:avLst>
            <a:gd name="adj1" fmla="val 19800000"/>
            <a:gd name="adj2" fmla="val 1800000"/>
            <a:gd name="adj3" fmla="val 4524"/>
          </a:avLst>
        </a:prstGeom>
        <a:solidFill>
          <a:schemeClr val="accent5">
            <a:hueOff val="471357"/>
            <a:satOff val="-2254"/>
            <a:lumOff val="2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57043-4F2C-45CE-8CDB-2166673D4754}">
      <dsp:nvSpPr>
        <dsp:cNvPr id="0" name=""/>
        <dsp:cNvSpPr/>
      </dsp:nvSpPr>
      <dsp:spPr>
        <a:xfrm>
          <a:off x="2335266" y="584393"/>
          <a:ext cx="4052964" cy="4052964"/>
        </a:xfrm>
        <a:prstGeom prst="blockArc">
          <a:avLst>
            <a:gd name="adj1" fmla="val 16200000"/>
            <a:gd name="adj2" fmla="val 19800000"/>
            <a:gd name="adj3" fmla="val 452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96416-DA42-4B62-B7BB-9AB4B2B5FD44}">
      <dsp:nvSpPr>
        <dsp:cNvPr id="0" name=""/>
        <dsp:cNvSpPr/>
      </dsp:nvSpPr>
      <dsp:spPr>
        <a:xfrm>
          <a:off x="3452319" y="1701445"/>
          <a:ext cx="1818860" cy="18188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Rede Brasileira</a:t>
          </a:r>
        </a:p>
      </dsp:txBody>
      <dsp:txXfrm>
        <a:off x="3718685" y="1967811"/>
        <a:ext cx="1286128" cy="1286128"/>
      </dsp:txXfrm>
    </dsp:sp>
    <dsp:sp modelId="{660DE36A-C540-4051-B369-F40F81DCFD25}">
      <dsp:nvSpPr>
        <dsp:cNvPr id="0" name=""/>
        <dsp:cNvSpPr/>
      </dsp:nvSpPr>
      <dsp:spPr>
        <a:xfrm>
          <a:off x="3442586" y="-124232"/>
          <a:ext cx="1838326" cy="15089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Cidadania e Direitos Humanos</a:t>
          </a:r>
        </a:p>
      </dsp:txBody>
      <dsp:txXfrm>
        <a:off x="3711803" y="96745"/>
        <a:ext cx="1299892" cy="1066969"/>
      </dsp:txXfrm>
    </dsp:sp>
    <dsp:sp modelId="{C3B8B8B0-16FB-4A98-8702-0BAF957D8F01}">
      <dsp:nvSpPr>
        <dsp:cNvPr id="0" name=""/>
        <dsp:cNvSpPr/>
      </dsp:nvSpPr>
      <dsp:spPr>
        <a:xfrm>
          <a:off x="5157877" y="866090"/>
          <a:ext cx="1838326" cy="1508923"/>
        </a:xfrm>
        <a:prstGeom prst="ellipse">
          <a:avLst/>
        </a:prstGeom>
        <a:solidFill>
          <a:schemeClr val="accent5">
            <a:hueOff val="471357"/>
            <a:satOff val="-2254"/>
            <a:lumOff val="2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Academia</a:t>
          </a:r>
        </a:p>
      </dsp:txBody>
      <dsp:txXfrm>
        <a:off x="5427094" y="1087067"/>
        <a:ext cx="1299892" cy="1066969"/>
      </dsp:txXfrm>
    </dsp:sp>
    <dsp:sp modelId="{F412392D-CD2F-45C2-83B3-B4BA22CF3401}">
      <dsp:nvSpPr>
        <dsp:cNvPr id="0" name=""/>
        <dsp:cNvSpPr/>
      </dsp:nvSpPr>
      <dsp:spPr>
        <a:xfrm>
          <a:off x="4995473" y="2760618"/>
          <a:ext cx="2163132" cy="1681161"/>
        </a:xfrm>
        <a:prstGeom prst="ellipse">
          <a:avLst/>
        </a:prstGeom>
        <a:solidFill>
          <a:schemeClr val="accent5">
            <a:hueOff val="942713"/>
            <a:satOff val="-4508"/>
            <a:lumOff val="4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Conselhos de Classe</a:t>
          </a:r>
        </a:p>
      </dsp:txBody>
      <dsp:txXfrm>
        <a:off x="5312256" y="3006818"/>
        <a:ext cx="1529566" cy="1188761"/>
      </dsp:txXfrm>
    </dsp:sp>
    <dsp:sp modelId="{3C9339B4-F349-400B-A101-8EFC7ECC0285}">
      <dsp:nvSpPr>
        <dsp:cNvPr id="0" name=""/>
        <dsp:cNvSpPr/>
      </dsp:nvSpPr>
      <dsp:spPr>
        <a:xfrm>
          <a:off x="3278801" y="3822820"/>
          <a:ext cx="2165895" cy="1537404"/>
        </a:xfrm>
        <a:prstGeom prst="ellipse">
          <a:avLst/>
        </a:prstGeom>
        <a:solidFill>
          <a:schemeClr val="accent5">
            <a:hueOff val="1414070"/>
            <a:satOff val="-6762"/>
            <a:lumOff val="7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Organizações da Sociedade Civil </a:t>
          </a:r>
        </a:p>
      </dsp:txBody>
      <dsp:txXfrm>
        <a:off x="3595989" y="4047968"/>
        <a:ext cx="1531519" cy="1087108"/>
      </dsp:txXfrm>
    </dsp:sp>
    <dsp:sp modelId="{444395ED-8796-457B-9F0F-70CB1B3A3D6D}">
      <dsp:nvSpPr>
        <dsp:cNvPr id="0" name=""/>
        <dsp:cNvSpPr/>
      </dsp:nvSpPr>
      <dsp:spPr>
        <a:xfrm>
          <a:off x="1660624" y="2854014"/>
          <a:ext cx="1971668" cy="1494370"/>
        </a:xfrm>
        <a:prstGeom prst="ellipse">
          <a:avLst/>
        </a:prstGeom>
        <a:solidFill>
          <a:schemeClr val="accent5">
            <a:hueOff val="1885427"/>
            <a:satOff val="-9016"/>
            <a:lumOff val="9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Justiça e Segurança Pública</a:t>
          </a:r>
        </a:p>
      </dsp:txBody>
      <dsp:txXfrm>
        <a:off x="1949368" y="3072859"/>
        <a:ext cx="1394180" cy="1056680"/>
      </dsp:txXfrm>
    </dsp:sp>
    <dsp:sp modelId="{4E877E32-AF60-462A-AF91-23880875F231}">
      <dsp:nvSpPr>
        <dsp:cNvPr id="0" name=""/>
        <dsp:cNvSpPr/>
      </dsp:nvSpPr>
      <dsp:spPr>
        <a:xfrm>
          <a:off x="1552844" y="1015518"/>
          <a:ext cx="2039250" cy="1525487"/>
        </a:xfrm>
        <a:prstGeom prst="ellipse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Educação</a:t>
          </a:r>
        </a:p>
      </dsp:txBody>
      <dsp:txXfrm>
        <a:off x="1851485" y="1238920"/>
        <a:ext cx="1441968" cy="1078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621FB-78C3-46F2-83A0-A63521986B0A}">
      <dsp:nvSpPr>
        <dsp:cNvPr id="0" name=""/>
        <dsp:cNvSpPr/>
      </dsp:nvSpPr>
      <dsp:spPr>
        <a:xfrm>
          <a:off x="3085135" y="367168"/>
          <a:ext cx="4962210" cy="4962210"/>
        </a:xfrm>
        <a:prstGeom prst="blockArc">
          <a:avLst>
            <a:gd name="adj1" fmla="val 14400000"/>
            <a:gd name="adj2" fmla="val 16200000"/>
            <a:gd name="adj3" fmla="val 231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FDB5C-179A-4D4C-B667-DC5CF854DF01}">
      <dsp:nvSpPr>
        <dsp:cNvPr id="0" name=""/>
        <dsp:cNvSpPr/>
      </dsp:nvSpPr>
      <dsp:spPr>
        <a:xfrm>
          <a:off x="3085135" y="367168"/>
          <a:ext cx="4962210" cy="4962210"/>
        </a:xfrm>
        <a:prstGeom prst="blockArc">
          <a:avLst>
            <a:gd name="adj1" fmla="val 12600000"/>
            <a:gd name="adj2" fmla="val 14400000"/>
            <a:gd name="adj3" fmla="val 23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85A73-30FE-4FD6-8FDD-07E1EC137CD5}">
      <dsp:nvSpPr>
        <dsp:cNvPr id="0" name=""/>
        <dsp:cNvSpPr/>
      </dsp:nvSpPr>
      <dsp:spPr>
        <a:xfrm>
          <a:off x="3085135" y="367168"/>
          <a:ext cx="4962210" cy="4962210"/>
        </a:xfrm>
        <a:prstGeom prst="blockArc">
          <a:avLst>
            <a:gd name="adj1" fmla="val 10800000"/>
            <a:gd name="adj2" fmla="val 12600000"/>
            <a:gd name="adj3" fmla="val 231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EB7B9-971F-4EAA-B1FD-8BEBCA189281}">
      <dsp:nvSpPr>
        <dsp:cNvPr id="0" name=""/>
        <dsp:cNvSpPr/>
      </dsp:nvSpPr>
      <dsp:spPr>
        <a:xfrm>
          <a:off x="3084473" y="310189"/>
          <a:ext cx="4962210" cy="4962210"/>
        </a:xfrm>
        <a:prstGeom prst="blockArc">
          <a:avLst>
            <a:gd name="adj1" fmla="val 9138754"/>
            <a:gd name="adj2" fmla="val 10720121"/>
            <a:gd name="adj3" fmla="val 231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6142C-81F1-41EC-9ADC-817BD7BA5355}">
      <dsp:nvSpPr>
        <dsp:cNvPr id="0" name=""/>
        <dsp:cNvSpPr/>
      </dsp:nvSpPr>
      <dsp:spPr>
        <a:xfrm>
          <a:off x="3173969" y="500080"/>
          <a:ext cx="4962210" cy="4962210"/>
        </a:xfrm>
        <a:prstGeom prst="blockArc">
          <a:avLst>
            <a:gd name="adj1" fmla="val 7764887"/>
            <a:gd name="adj2" fmla="val 9433109"/>
            <a:gd name="adj3" fmla="val 231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3E86E-E3B5-4F8D-BDC0-CCB1AE29145C}">
      <dsp:nvSpPr>
        <dsp:cNvPr id="0" name=""/>
        <dsp:cNvSpPr/>
      </dsp:nvSpPr>
      <dsp:spPr>
        <a:xfrm>
          <a:off x="2998690" y="368692"/>
          <a:ext cx="4962210" cy="4962210"/>
        </a:xfrm>
        <a:prstGeom prst="blockArc">
          <a:avLst>
            <a:gd name="adj1" fmla="val 5278799"/>
            <a:gd name="adj2" fmla="val 7457720"/>
            <a:gd name="adj3" fmla="val 231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16836-DA7E-4B1A-A21C-60619F98BB89}">
      <dsp:nvSpPr>
        <dsp:cNvPr id="0" name=""/>
        <dsp:cNvSpPr/>
      </dsp:nvSpPr>
      <dsp:spPr>
        <a:xfrm>
          <a:off x="3257486" y="373232"/>
          <a:ext cx="4962210" cy="4962210"/>
        </a:xfrm>
        <a:prstGeom prst="blockArc">
          <a:avLst>
            <a:gd name="adj1" fmla="val 3425736"/>
            <a:gd name="adj2" fmla="val 5641795"/>
            <a:gd name="adj3" fmla="val 23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3BAA0-FBFE-4BF0-B7DA-7EA025062A25}">
      <dsp:nvSpPr>
        <dsp:cNvPr id="0" name=""/>
        <dsp:cNvSpPr/>
      </dsp:nvSpPr>
      <dsp:spPr>
        <a:xfrm>
          <a:off x="2910090" y="645290"/>
          <a:ext cx="4962210" cy="4962210"/>
        </a:xfrm>
        <a:prstGeom prst="blockArc">
          <a:avLst>
            <a:gd name="adj1" fmla="val 1121343"/>
            <a:gd name="adj2" fmla="val 2806372"/>
            <a:gd name="adj3" fmla="val 231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3355D-C441-48C6-873F-960EEB7A0BCD}">
      <dsp:nvSpPr>
        <dsp:cNvPr id="0" name=""/>
        <dsp:cNvSpPr/>
      </dsp:nvSpPr>
      <dsp:spPr>
        <a:xfrm>
          <a:off x="3088329" y="242047"/>
          <a:ext cx="4962210" cy="4962210"/>
        </a:xfrm>
        <a:prstGeom prst="blockArc">
          <a:avLst>
            <a:gd name="adj1" fmla="val 175468"/>
            <a:gd name="adj2" fmla="val 1740189"/>
            <a:gd name="adj3" fmla="val 231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F67F5-E2B8-4357-82F7-8FD4DA5215D1}">
      <dsp:nvSpPr>
        <dsp:cNvPr id="0" name=""/>
        <dsp:cNvSpPr/>
      </dsp:nvSpPr>
      <dsp:spPr>
        <a:xfrm>
          <a:off x="3085135" y="367168"/>
          <a:ext cx="4962210" cy="4962210"/>
        </a:xfrm>
        <a:prstGeom prst="blockArc">
          <a:avLst>
            <a:gd name="adj1" fmla="val 19800000"/>
            <a:gd name="adj2" fmla="val 0"/>
            <a:gd name="adj3" fmla="val 231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837BB-4E92-4CEE-B275-646BE954F33E}">
      <dsp:nvSpPr>
        <dsp:cNvPr id="0" name=""/>
        <dsp:cNvSpPr/>
      </dsp:nvSpPr>
      <dsp:spPr>
        <a:xfrm>
          <a:off x="3096931" y="387376"/>
          <a:ext cx="4962210" cy="4962210"/>
        </a:xfrm>
        <a:prstGeom prst="blockArc">
          <a:avLst>
            <a:gd name="adj1" fmla="val 18056108"/>
            <a:gd name="adj2" fmla="val 19767201"/>
            <a:gd name="adj3" fmla="val 231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4298E-2CDB-48DF-B940-1361ECA1871C}">
      <dsp:nvSpPr>
        <dsp:cNvPr id="0" name=""/>
        <dsp:cNvSpPr/>
      </dsp:nvSpPr>
      <dsp:spPr>
        <a:xfrm>
          <a:off x="3063659" y="367074"/>
          <a:ext cx="4962210" cy="4962210"/>
        </a:xfrm>
        <a:prstGeom prst="blockArc">
          <a:avLst>
            <a:gd name="adj1" fmla="val 16230105"/>
            <a:gd name="adj2" fmla="val 18110744"/>
            <a:gd name="adj3" fmla="val 23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AA918-5295-40B8-B551-C3B9C7770593}">
      <dsp:nvSpPr>
        <dsp:cNvPr id="0" name=""/>
        <dsp:cNvSpPr/>
      </dsp:nvSpPr>
      <dsp:spPr>
        <a:xfrm>
          <a:off x="4997373" y="2279406"/>
          <a:ext cx="1137735" cy="11377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</a:rPr>
            <a:t>Comitês</a:t>
          </a:r>
        </a:p>
      </dsp:txBody>
      <dsp:txXfrm>
        <a:off x="5163990" y="2446023"/>
        <a:ext cx="804501" cy="804501"/>
      </dsp:txXfrm>
    </dsp:sp>
    <dsp:sp modelId="{128069D4-DF26-44F1-B008-04D2F3AD60C9}">
      <dsp:nvSpPr>
        <dsp:cNvPr id="0" name=""/>
        <dsp:cNvSpPr/>
      </dsp:nvSpPr>
      <dsp:spPr>
        <a:xfrm>
          <a:off x="4948951" y="-2367"/>
          <a:ext cx="1234578" cy="7964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chemeClr val="tx1"/>
              </a:solidFill>
            </a:rPr>
            <a:t>Programas de TB</a:t>
          </a:r>
        </a:p>
      </dsp:txBody>
      <dsp:txXfrm>
        <a:off x="5129751" y="114265"/>
        <a:ext cx="872978" cy="563150"/>
      </dsp:txXfrm>
    </dsp:sp>
    <dsp:sp modelId="{609717CE-9348-4841-AC93-DF5C1CBBBFC3}">
      <dsp:nvSpPr>
        <dsp:cNvPr id="0" name=""/>
        <dsp:cNvSpPr/>
      </dsp:nvSpPr>
      <dsp:spPr>
        <a:xfrm>
          <a:off x="6141838" y="366698"/>
          <a:ext cx="1393829" cy="7964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>
              <a:solidFill>
                <a:schemeClr val="tx1"/>
              </a:solidFill>
            </a:rPr>
            <a:t>Vigilância Epidemiológica</a:t>
          </a:r>
        </a:p>
      </dsp:txBody>
      <dsp:txXfrm>
        <a:off x="6345960" y="483330"/>
        <a:ext cx="985585" cy="563150"/>
      </dsp:txXfrm>
    </dsp:sp>
    <dsp:sp modelId="{4E922814-4DE8-4718-A83C-CC24655F746F}">
      <dsp:nvSpPr>
        <dsp:cNvPr id="0" name=""/>
        <dsp:cNvSpPr/>
      </dsp:nvSpPr>
      <dsp:spPr>
        <a:xfrm>
          <a:off x="7078544" y="1223849"/>
          <a:ext cx="1223133" cy="7964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schemeClr val="tx1"/>
              </a:solidFill>
            </a:rPr>
            <a:t>Atenção Primária à Saúde</a:t>
          </a:r>
        </a:p>
      </dsp:txBody>
      <dsp:txXfrm>
        <a:off x="7257668" y="1340481"/>
        <a:ext cx="864885" cy="563150"/>
      </dsp:txXfrm>
    </dsp:sp>
    <dsp:sp modelId="{3A6D0699-454E-4525-914C-F0FAFE5B16D2}">
      <dsp:nvSpPr>
        <dsp:cNvPr id="0" name=""/>
        <dsp:cNvSpPr/>
      </dsp:nvSpPr>
      <dsp:spPr>
        <a:xfrm>
          <a:off x="7372564" y="2450066"/>
          <a:ext cx="1292222" cy="7964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chemeClr val="tx1"/>
              </a:solidFill>
            </a:rPr>
            <a:t>Média e Alta Complexidade</a:t>
          </a:r>
        </a:p>
      </dsp:txBody>
      <dsp:txXfrm>
        <a:off x="7561806" y="2566698"/>
        <a:ext cx="913738" cy="563150"/>
      </dsp:txXfrm>
    </dsp:sp>
    <dsp:sp modelId="{57F8950E-C43E-4F0D-9FC4-7E59A4BB9941}">
      <dsp:nvSpPr>
        <dsp:cNvPr id="0" name=""/>
        <dsp:cNvSpPr/>
      </dsp:nvSpPr>
      <dsp:spPr>
        <a:xfrm>
          <a:off x="7052878" y="3475826"/>
          <a:ext cx="1322876" cy="87281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chemeClr val="tx1"/>
              </a:solidFill>
            </a:rPr>
            <a:t>Saúde no Sistema Prisional</a:t>
          </a:r>
        </a:p>
      </dsp:txBody>
      <dsp:txXfrm>
        <a:off x="7246609" y="3603647"/>
        <a:ext cx="935414" cy="617172"/>
      </dsp:txXfrm>
    </dsp:sp>
    <dsp:sp modelId="{F5FAABDD-D4C1-41EE-9061-E91545F650CB}">
      <dsp:nvSpPr>
        <dsp:cNvPr id="0" name=""/>
        <dsp:cNvSpPr/>
      </dsp:nvSpPr>
      <dsp:spPr>
        <a:xfrm>
          <a:off x="6310603" y="4487062"/>
          <a:ext cx="1520491" cy="8525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chemeClr val="tx1"/>
              </a:solidFill>
            </a:rPr>
            <a:t>Saúde de Migrantes, Quilombolas, Ciganas e outros especiais</a:t>
          </a:r>
        </a:p>
      </dsp:txBody>
      <dsp:txXfrm>
        <a:off x="6533274" y="4611918"/>
        <a:ext cx="1075149" cy="602857"/>
      </dsp:txXfrm>
    </dsp:sp>
    <dsp:sp modelId="{B2D1A80B-0CDA-4120-97C2-305EF3452FAA}">
      <dsp:nvSpPr>
        <dsp:cNvPr id="0" name=""/>
        <dsp:cNvSpPr/>
      </dsp:nvSpPr>
      <dsp:spPr>
        <a:xfrm>
          <a:off x="4971701" y="4891235"/>
          <a:ext cx="1189078" cy="8189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chemeClr val="tx1"/>
              </a:solidFill>
            </a:rPr>
            <a:t>Programa de diabetes</a:t>
          </a:r>
        </a:p>
      </dsp:txBody>
      <dsp:txXfrm>
        <a:off x="5145837" y="5011167"/>
        <a:ext cx="840806" cy="579081"/>
      </dsp:txXfrm>
    </dsp:sp>
    <dsp:sp modelId="{8838E680-3204-4A92-82B3-CB033D5363A3}">
      <dsp:nvSpPr>
        <dsp:cNvPr id="0" name=""/>
        <dsp:cNvSpPr/>
      </dsp:nvSpPr>
      <dsp:spPr>
        <a:xfrm>
          <a:off x="3352371" y="4412102"/>
          <a:ext cx="1491159" cy="9275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chemeClr val="tx1"/>
              </a:solidFill>
            </a:rPr>
            <a:t>Saúde das Pessoas em Situação de Rua</a:t>
          </a:r>
        </a:p>
      </dsp:txBody>
      <dsp:txXfrm>
        <a:off x="3570746" y="4547934"/>
        <a:ext cx="1054409" cy="655856"/>
      </dsp:txXfrm>
    </dsp:sp>
    <dsp:sp modelId="{19C67C62-EAD8-4939-B4DE-C4E30BE1D292}">
      <dsp:nvSpPr>
        <dsp:cNvPr id="0" name=""/>
        <dsp:cNvSpPr/>
      </dsp:nvSpPr>
      <dsp:spPr>
        <a:xfrm>
          <a:off x="2687025" y="3512981"/>
          <a:ext cx="1413867" cy="8356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chemeClr val="tx1"/>
              </a:solidFill>
            </a:rPr>
            <a:t>Saúde do Trabalhador</a:t>
          </a:r>
        </a:p>
      </dsp:txBody>
      <dsp:txXfrm>
        <a:off x="2894081" y="3635361"/>
        <a:ext cx="999755" cy="590902"/>
      </dsp:txXfrm>
    </dsp:sp>
    <dsp:sp modelId="{ED9492CD-7DCF-4C81-896B-D1E1D0A8EA27}">
      <dsp:nvSpPr>
        <dsp:cNvPr id="0" name=""/>
        <dsp:cNvSpPr/>
      </dsp:nvSpPr>
      <dsp:spPr>
        <a:xfrm>
          <a:off x="2470610" y="2434186"/>
          <a:ext cx="1286392" cy="82817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chemeClr val="tx1"/>
              </a:solidFill>
            </a:rPr>
            <a:t>IST/AIDS</a:t>
          </a:r>
        </a:p>
      </dsp:txBody>
      <dsp:txXfrm>
        <a:off x="2658998" y="2555469"/>
        <a:ext cx="909616" cy="585609"/>
      </dsp:txXfrm>
    </dsp:sp>
    <dsp:sp modelId="{25EB746E-1B5C-4C14-B73A-CFF98795F64D}">
      <dsp:nvSpPr>
        <dsp:cNvPr id="0" name=""/>
        <dsp:cNvSpPr/>
      </dsp:nvSpPr>
      <dsp:spPr>
        <a:xfrm>
          <a:off x="2797410" y="1163297"/>
          <a:ext cx="1289921" cy="9175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chemeClr val="tx1"/>
              </a:solidFill>
            </a:rPr>
            <a:t>Saúde Mental</a:t>
          </a:r>
        </a:p>
      </dsp:txBody>
      <dsp:txXfrm>
        <a:off x="2986315" y="1297664"/>
        <a:ext cx="912111" cy="648783"/>
      </dsp:txXfrm>
    </dsp:sp>
    <dsp:sp modelId="{A6CCCDC3-F2C2-444D-B919-B00371A138ED}">
      <dsp:nvSpPr>
        <dsp:cNvPr id="0" name=""/>
        <dsp:cNvSpPr/>
      </dsp:nvSpPr>
      <dsp:spPr>
        <a:xfrm>
          <a:off x="3716936" y="316037"/>
          <a:ext cx="1246173" cy="8167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chemeClr val="tx1"/>
              </a:solidFill>
            </a:rPr>
            <a:t>Programa de Tabagismo</a:t>
          </a:r>
        </a:p>
      </dsp:txBody>
      <dsp:txXfrm>
        <a:off x="3899434" y="435644"/>
        <a:ext cx="881177" cy="577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71ACE-2808-4CAD-A076-704C0AAE5073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BF0F4-4225-4271-970C-DA0E5F98C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88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4920B-BB4A-4432-A7FA-14A657F03B1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203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396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456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51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arenR"/>
              <a:defRPr/>
            </a:pPr>
            <a:r>
              <a:rPr lang="pt-BR" sz="1000" dirty="0"/>
              <a:t>A CGDR faz parte da Rede Brasileira com até 4 representantes e tem 2 cadeiras no Comitê Gestor Nacional</a:t>
            </a:r>
            <a:endParaRPr lang="pt-BR" dirty="0">
              <a:cs typeface="Calibri"/>
            </a:endParaRPr>
          </a:p>
          <a:p>
            <a:pPr marL="514350" indent="-5143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pt-BR" sz="1000" dirty="0">
                <a:cs typeface="Calibri"/>
              </a:rPr>
              <a:t>Ela tem como atribuição apoiar </a:t>
            </a:r>
            <a:r>
              <a:rPr lang="pt-BR" sz="1000" dirty="0" err="1">
                <a:cs typeface="Calibri"/>
              </a:rPr>
              <a:t>tecnica</a:t>
            </a:r>
            <a:r>
              <a:rPr lang="pt-BR" sz="1000" dirty="0">
                <a:cs typeface="Calibri"/>
              </a:rPr>
              <a:t> e politicamente o trabalho desenvolvido pelos Comitês, Financiar e apoiar n</a:t>
            </a:r>
            <a:r>
              <a:rPr lang="pt-BR" dirty="0"/>
              <a:t>a organização de reuniões e assembleias, além de Auxilia tecnicamente nas estratégias de comunicação</a:t>
            </a:r>
          </a:p>
          <a:p>
            <a:pPr marL="514350" indent="-5143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AutoNum type="arabicParenR"/>
              <a:defRPr/>
            </a:pPr>
            <a:endParaRPr lang="pt-BR" sz="1000" dirty="0">
              <a:cs typeface="Calibri"/>
            </a:endParaRPr>
          </a:p>
          <a:p>
            <a:pPr marL="514350" indent="-5143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AutoNum type="arabicParenR"/>
              <a:defRPr/>
            </a:pPr>
            <a:endParaRPr lang="pt-BR" sz="1000" dirty="0">
              <a:cs typeface="Calibri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t-BR" sz="1200" b="1" dirty="0"/>
              <a:t>COMITE GESTOR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t-BR" sz="1200" dirty="0"/>
              <a:t>I – Garantir o cumprimento das disposições contidas neste Regimento; II – Convocar os membros dos Comitês para as Assembleias e outras reuniões; III – Disponibilizar para os membros da Rede Brasileira de Comitês para o controle da Tuberculose, informações relativas às ações de mobilização, </a:t>
            </a:r>
            <a:r>
              <a:rPr lang="pt-BR" sz="1200" dirty="0" err="1"/>
              <a:t>advocacy</a:t>
            </a:r>
            <a:r>
              <a:rPr lang="pt-BR" sz="1200" dirty="0"/>
              <a:t>, comunicação social, monitoramento e avaliação; IV - Redigir, editar, disponibilizar e conservar as atas e outros registros das ações da Rede Brasileira de Comitês para o Controle da Tuberculose e a eles anexados a lista de presença dos participantes; V – Receber planos, relatórios de execução, prestação de contas e outros documentos originários dos Comitês para ciência, análise e considerações; VI - Promover a implementação das deliberações da Assembleia Nacional; VII - Monitorar o cumprimento dos compromissos assumidos em </a:t>
            </a:r>
            <a:r>
              <a:rPr lang="pt-BR" sz="1200" dirty="0" err="1"/>
              <a:t>Assembléia</a:t>
            </a:r>
            <a:r>
              <a:rPr lang="pt-BR" sz="1000" dirty="0"/>
              <a:t>; </a:t>
            </a:r>
            <a:r>
              <a:rPr lang="pt-BR" sz="1200" dirty="0"/>
              <a:t>VIII – Aprovar a inclusão e exclusão de membros na Rede Brasileira de Comitês para o Controle da Tuberculose em conformidade com os critérios definidos neste Regimento; IX – Desempenhar funções e executar outras atribuições que lhe sejam delegadas pela Rede Brasileira de Comitês para o Controle da Tuberculose, representando-a junto ao governo federal, aos governos estaduais e municipais, entidades não-governamentais e outras instâncias que se fizerem necessárias;</a:t>
            </a:r>
          </a:p>
          <a:p>
            <a:pPr marL="514350" indent="-5143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arenR"/>
              <a:defRPr/>
            </a:pPr>
            <a:r>
              <a:rPr lang="pt-BR" sz="1200" dirty="0"/>
              <a:t>Art. 16. O Comitê Gestor Nacional deverá reunir-se, ordinariamente, pelo menos duas vezes ao ano, com quórum de pelo menos 50% mais um de representantes. </a:t>
            </a:r>
            <a:endParaRPr lang="pt-BR" sz="100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238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55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936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Link dos principais parceiros podem ser encontrado no site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878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798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087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43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864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478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693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437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 entanto, apesar da participação social ser reconhecida e institucionalizada por meio das conferências e conselhos de saúde, cabe pontuar que a consolidação da Rede Brasileira de Comitês para o controle da TB é um mecanismo adicional para </a:t>
            </a:r>
            <a:r>
              <a:rPr lang="pt-BR" sz="1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 representatividade da sociedade civil e o engajamento social,</a:t>
            </a: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pt-BR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pq</a:t>
            </a: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viabiliza a </a:t>
            </a:r>
            <a:r>
              <a:rPr lang="pt-BR" sz="1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ampliação da articulação entre sociedade civil e governo</a:t>
            </a: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além da troca de experiência entre estados e municípios, o que reflete positivamente na atuação colaborativa dos entes federados e da sociedade no enfrentamento da TB.</a:t>
            </a:r>
          </a:p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Como a Ludmila já vai ter apresentado, mostrar que os 3 eixos da Agenda política da Rede estão ancorados nas diretrizes preconizadas no Plano Nacional pelo Fim da TB, fomentando ações mais eficientes como as relacionadas à proteção social e a maior visibilidade da TB, o que favorece a quebra de mitos que alimentam o estigma da doença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060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718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7233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0922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9093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6796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194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4920B-BB4A-4432-A7FA-14A657F03B1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9248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5891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Todas essas informações podem ser encontradas mais detalhadamente na publicação em comemoração aos 10 anos da criação da Rede Brasileira de Comitês, que registra toda a história de criação dos Comitês e da Rede Brasileira, assim como traz mais detalhes sobre as atividades desenvolvidas pelos Comitês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2219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Essas informações também estão disponíveis no site (incluindo a publicação). Lá é possível encontrar ainda um espaço para quem tem interesse em se tornar parceiro e trabalhar com a TB e os contatos dos Comitês Estaduais e </a:t>
            </a:r>
            <a:r>
              <a:rPr lang="pt-BR" dirty="0" err="1"/>
              <a:t>Metropolitados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2007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Essas informações também estão disponíveis no site (incluindo a publicação). Lá é possível encontrar ainda um espaço para quem tem interesse em se tornar parceiro e trabalhar com a TB e os contatos dos Comitês Estaduais e </a:t>
            </a:r>
            <a:r>
              <a:rPr lang="pt-BR" dirty="0" err="1"/>
              <a:t>Metropolitados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Essas informações também estão disponíveis no site (incluindo a publicação). Lá é possível encontrar ainda um espaço para quem tem interesse em se tornar parceiro e trabalhar com a TB e os contatos dos Comitês Estaduais e </a:t>
            </a:r>
            <a:r>
              <a:rPr lang="pt-BR" dirty="0" err="1"/>
              <a:t>Metropolitados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Essas informações também estão disponíveis no site (incluindo a publicação). Lá é possível encontrar ainda um espaço para quem tem interesse em se tornar parceiro e trabalhar com a TB e os contatos dos Comitês Estaduais e </a:t>
            </a:r>
            <a:r>
              <a:rPr lang="pt-BR" dirty="0" err="1"/>
              <a:t>Metropolitados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Essas informações também estão disponíveis no site (incluindo a publicação). Lá é possível encontrar ainda um espaço para quem tem interesse em se tornar parceiro e trabalhar com a TB e os contatos dos Comitês Estaduais e </a:t>
            </a:r>
            <a:r>
              <a:rPr lang="pt-BR" dirty="0" err="1"/>
              <a:t>Metropolitados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54670-96A3-E332-2C01-D7B3A753A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218DE16-376F-4E72-89FF-8501CC3AB2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79D79FA-CDE2-A15F-FFFA-81E9653A8D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Essas informações também estão disponíveis no site (incluindo a publicação). Lá é possível encontrar ainda um espaço para quem tem interesse em se tornar parceiro e trabalhar com a TB e os contatos dos Comitês Estaduais e </a:t>
            </a:r>
            <a:r>
              <a:rPr lang="pt-BR" dirty="0" err="1"/>
              <a:t>Metropolitados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180B90-1355-8A00-36C5-91A80090C2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2062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Essas informações também estão disponíveis no site (incluindo a publicação). Lá é possível encontrar ainda um espaço para quem tem interesse em se tornar parceiro e trabalhar com a TB e os contatos dos Comitês Estaduais e </a:t>
            </a:r>
            <a:r>
              <a:rPr lang="pt-BR" dirty="0" err="1"/>
              <a:t>Metropolitados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553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327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4920B-BB4A-4432-A7FA-14A657F03B1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0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395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386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797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BF0F4-4225-4271-970C-DA0E5F98C7A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7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84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38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747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541560-C1DA-B090-79D4-D29BAABC6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840954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8042F7E-415C-1C9E-840D-52A0033B7E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F607B2-00A9-937D-8269-29A3E21E0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843088" y="928688"/>
            <a:ext cx="2100262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731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541560-C1DA-B090-79D4-D29BAABC6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341313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802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258554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6753224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8820150" y="0"/>
            <a:ext cx="3371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6753224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037131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8042F7E-415C-1C9E-840D-52A0033B7E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F607B2-00A9-937D-8269-29A3E21E0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843088" y="928688"/>
            <a:ext cx="2100262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95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4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214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6845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09092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36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75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47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98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55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66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A528-00F3-4482-A643-26D48992FB4E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91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5A528-00F3-4482-A643-26D48992FB4E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E3B78-0BD3-445A-813C-80AA7E0D2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3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52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hyperlink" Target="mailto:redecomitestb@gmail.com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2BA8FAF9-91BE-C941-D616-450713E90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920"/>
            <a:ext cx="12192000" cy="6938920"/>
          </a:xfrm>
          <a:prstGeom prst="rect">
            <a:avLst/>
          </a:prstGeom>
        </p:spPr>
      </p:pic>
      <p:sp>
        <p:nvSpPr>
          <p:cNvPr id="9" name="Retângulo 3">
            <a:extLst>
              <a:ext uri="{FF2B5EF4-FFF2-40B4-BE49-F238E27FC236}">
                <a16:creationId xmlns:a16="http://schemas.microsoft.com/office/drawing/2014/main" id="{9A7A8E5B-8159-3900-E761-CD58CB989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18" y="3123318"/>
            <a:ext cx="56651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kumimoji="0" lang="pt-BR" alt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EEC544"/>
                </a:solidFill>
                <a:effectLst/>
                <a:uLnTx/>
                <a:uFillTx/>
                <a:latin typeface="Calibri" panose="020F0502020204030204" pitchFamily="34" charset="0"/>
              </a:rPr>
              <a:t>Reunião </a:t>
            </a:r>
            <a:br>
              <a:rPr kumimoji="0" lang="pt-BR" alt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EEC544"/>
                </a:solidFill>
                <a:effectLst/>
                <a:uLnTx/>
                <a:uFillTx/>
                <a:latin typeface="Calibri" panose="020F0502020204030204" pitchFamily="34" charset="0"/>
              </a:rPr>
            </a:br>
            <a:r>
              <a:rPr kumimoji="0" lang="pt-BR" altLang="pt-BR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Nome da reunião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448A173-7AAE-15D4-699C-1FFFABB2C0AC}"/>
              </a:ext>
            </a:extLst>
          </p:cNvPr>
          <p:cNvSpPr txBox="1"/>
          <p:nvPr/>
        </p:nvSpPr>
        <p:spPr>
          <a:xfrm>
            <a:off x="3961153" y="5768789"/>
            <a:ext cx="5233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rgbClr val="FF0000"/>
                </a:solidFill>
              </a:rPr>
              <a:t>Nome</a:t>
            </a:r>
          </a:p>
          <a:p>
            <a:pPr algn="r"/>
            <a:r>
              <a:rPr lang="pt-BR" dirty="0">
                <a:solidFill>
                  <a:srgbClr val="EEC544"/>
                </a:solidFill>
              </a:rPr>
              <a:t>Rede Brasileira de Comitês</a:t>
            </a:r>
            <a:br>
              <a:rPr lang="pt-BR" dirty="0">
                <a:solidFill>
                  <a:srgbClr val="EEC544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CGTM/DATHI/SVSA/MS</a:t>
            </a:r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2092131A-B49C-918F-F176-B893321E7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8" y="165881"/>
            <a:ext cx="6390265" cy="295743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6A70A5B-0C5C-78B5-65D6-114B63E2B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536" y="383233"/>
            <a:ext cx="1079086" cy="64623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BF2EE7E-CB34-0A2B-77DF-D6141A5DD8FC}"/>
              </a:ext>
            </a:extLst>
          </p:cNvPr>
          <p:cNvSpPr txBox="1"/>
          <p:nvPr/>
        </p:nvSpPr>
        <p:spPr>
          <a:xfrm>
            <a:off x="9345354" y="5768789"/>
            <a:ext cx="2696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rgbClr val="FF0000"/>
                </a:solidFill>
              </a:rPr>
              <a:t>Nome</a:t>
            </a:r>
          </a:p>
          <a:p>
            <a:pPr algn="r"/>
            <a:r>
              <a:rPr lang="pt-BR" dirty="0">
                <a:solidFill>
                  <a:srgbClr val="EEC544"/>
                </a:solidFill>
              </a:rPr>
              <a:t>Rede Brasileira de Comitês</a:t>
            </a:r>
            <a:br>
              <a:rPr lang="pt-BR" dirty="0">
                <a:solidFill>
                  <a:srgbClr val="EEC544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Comitê .......</a:t>
            </a:r>
          </a:p>
        </p:txBody>
      </p:sp>
    </p:spTree>
    <p:extLst>
      <p:ext uri="{BB962C8B-B14F-4D97-AF65-F5344CB8AC3E}">
        <p14:creationId xmlns:p14="http://schemas.microsoft.com/office/powerpoint/2010/main" val="330661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664" y="-62604"/>
            <a:ext cx="10017427" cy="1325563"/>
          </a:xfrm>
        </p:spPr>
        <p:txBody>
          <a:bodyPr>
            <a:normAutofit/>
          </a:bodyPr>
          <a:lstStyle/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1" i="0" u="none" cap="none" dirty="0" err="1">
                <a:solidFill>
                  <a:srgbClr val="1A5D70"/>
                </a:solidFill>
                <a:latin typeface="Arial"/>
                <a:cs typeface="Arial"/>
                <a:sym typeface="Arial"/>
              </a:rPr>
              <a:t>Coeficiente</a:t>
            </a:r>
            <a:r>
              <a:rPr sz="2000" b="1" i="0" u="none" cap="none" dirty="0">
                <a:solidFill>
                  <a:srgbClr val="1A5D70"/>
                </a:solidFill>
                <a:latin typeface="Arial"/>
                <a:cs typeface="Arial"/>
                <a:sym typeface="Arial"/>
              </a:rPr>
              <a:t> de </a:t>
            </a:r>
            <a:r>
              <a:rPr lang="pt-BR" sz="2000" b="1" i="0" u="none" cap="none" dirty="0">
                <a:solidFill>
                  <a:srgbClr val="1A5D70"/>
                </a:solidFill>
                <a:latin typeface="Arial"/>
                <a:cs typeface="Arial"/>
                <a:sym typeface="Arial"/>
              </a:rPr>
              <a:t>mortalidade por </a:t>
            </a:r>
            <a:r>
              <a:rPr sz="2000" b="1" i="0" u="none" cap="none" dirty="0" err="1">
                <a:solidFill>
                  <a:srgbClr val="1A5D70"/>
                </a:solidFill>
                <a:latin typeface="Arial"/>
                <a:cs typeface="Arial"/>
                <a:sym typeface="Arial"/>
              </a:rPr>
              <a:t>tuberculose</a:t>
            </a:r>
            <a:r>
              <a:rPr sz="2000" b="1" i="0" u="none" cap="none" dirty="0">
                <a:solidFill>
                  <a:srgbClr val="1A5D70"/>
                </a:solidFill>
                <a:latin typeface="Arial"/>
                <a:cs typeface="Arial"/>
                <a:sym typeface="Arial"/>
              </a:rPr>
              <a:t>. </a:t>
            </a:r>
            <a:r>
              <a:rPr lang="pt-BR" sz="2000" b="1" i="0" u="none" cap="none" dirty="0">
                <a:solidFill>
                  <a:srgbClr val="1A5D70"/>
                </a:solidFill>
                <a:latin typeface="Arial"/>
                <a:cs typeface="Arial"/>
                <a:sym typeface="Arial"/>
              </a:rPr>
              <a:t>Unidades Federadas e </a:t>
            </a:r>
            <a:r>
              <a:rPr sz="2000" b="1" i="0" u="none" cap="none" dirty="0" err="1">
                <a:solidFill>
                  <a:srgbClr val="1A5D70"/>
                </a:solidFill>
                <a:latin typeface="Arial"/>
                <a:cs typeface="Arial"/>
                <a:sym typeface="Arial"/>
              </a:rPr>
              <a:t>Brasil</a:t>
            </a:r>
            <a:r>
              <a:rPr sz="2000" b="1" i="0" u="none" cap="none" dirty="0">
                <a:solidFill>
                  <a:srgbClr val="1A5D70"/>
                </a:solidFill>
                <a:latin typeface="Arial"/>
                <a:cs typeface="Arial"/>
                <a:sym typeface="Arial"/>
              </a:rPr>
              <a:t>, 2023*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7C30785-BD0A-E667-697F-6E43C570DEF9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Imagem 98">
            <a:extLst>
              <a:ext uri="{FF2B5EF4-FFF2-40B4-BE49-F238E27FC236}">
                <a16:creationId xmlns:a16="http://schemas.microsoft.com/office/drawing/2014/main" id="{99F71949-59BA-7925-D0C1-70D69BDE1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102" name="Espaço Reservado para Rodapé 4">
            <a:extLst>
              <a:ext uri="{FF2B5EF4-FFF2-40B4-BE49-F238E27FC236}">
                <a16:creationId xmlns:a16="http://schemas.microsoft.com/office/drawing/2014/main" id="{7CA7B6F6-CD31-EEDE-5F2C-B7920F07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100" b="0" i="0" u="none" cap="none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Fonte: SIM/MS e IBGE.*Dados </a:t>
            </a:r>
            <a:r>
              <a:rPr sz="1100" b="0" i="0" u="none" cap="none" dirty="0" err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preliminares</a:t>
            </a:r>
            <a:r>
              <a:rPr sz="1100" b="0" i="0" u="none" cap="none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sz="1100" b="0" i="0" u="none" cap="none" dirty="0" err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sujeitos</a:t>
            </a:r>
            <a:r>
              <a:rPr sz="1100" b="0" i="0" u="none" cap="none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a </a:t>
            </a:r>
            <a:r>
              <a:rPr sz="1100" b="0" i="0" u="none" cap="none" dirty="0" err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revisão</a:t>
            </a:r>
            <a:r>
              <a:rPr sz="1100" b="0" i="0" u="none" cap="none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. Dados </a:t>
            </a:r>
            <a:r>
              <a:rPr sz="1100" b="0" i="0" u="none" cap="none" dirty="0" err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extraídos</a:t>
            </a:r>
            <a:r>
              <a:rPr sz="1100" b="0" i="0" u="none" cap="none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pt-BR" sz="1100" b="0" i="0" u="none" cap="none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em </a:t>
            </a:r>
            <a:r>
              <a:rPr sz="1100" b="0" i="0" u="none" cap="none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Agosto/2024</a:t>
            </a:r>
          </a:p>
        </p:txBody>
      </p:sp>
      <p:grpSp>
        <p:nvGrpSpPr>
          <p:cNvPr id="103" name="Espaço Reservado para Conteúdo 2">
            <a:extLst>
              <a:ext uri="{FF2B5EF4-FFF2-40B4-BE49-F238E27FC236}">
                <a16:creationId xmlns:a16="http://schemas.microsoft.com/office/drawing/2014/main" id="{4D8CAC63-D1D4-67CA-A282-43BF165A652E}"/>
              </a:ext>
            </a:extLst>
          </p:cNvPr>
          <p:cNvGrpSpPr/>
          <p:nvPr/>
        </p:nvGrpSpPr>
        <p:grpSpPr>
          <a:xfrm>
            <a:off x="1129932" y="2119923"/>
            <a:ext cx="9844290" cy="3629353"/>
            <a:chOff x="1129932" y="2119923"/>
            <a:chExt cx="9844290" cy="3629353"/>
          </a:xfrm>
        </p:grpSpPr>
        <p:sp>
          <p:nvSpPr>
            <p:cNvPr id="104" name="rc4">
              <a:extLst>
                <a:ext uri="{FF2B5EF4-FFF2-40B4-BE49-F238E27FC236}">
                  <a16:creationId xmlns:a16="http://schemas.microsoft.com/office/drawing/2014/main" id="{0F5C3994-3668-5216-6E38-E726E5AC5911}"/>
                </a:ext>
              </a:extLst>
            </p:cNvPr>
            <p:cNvSpPr/>
            <p:nvPr/>
          </p:nvSpPr>
          <p:spPr>
            <a:xfrm>
              <a:off x="10000713" y="4588233"/>
              <a:ext cx="170791" cy="659136"/>
            </a:xfrm>
            <a:prstGeom prst="rect">
              <a:avLst/>
            </a:prstGeom>
            <a:solidFill>
              <a:srgbClr val="85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05" name="rc5">
              <a:extLst>
                <a:ext uri="{FF2B5EF4-FFF2-40B4-BE49-F238E27FC236}">
                  <a16:creationId xmlns:a16="http://schemas.microsoft.com/office/drawing/2014/main" id="{BF00AF9A-D21E-4B8B-64B5-776668D1308F}"/>
                </a:ext>
              </a:extLst>
            </p:cNvPr>
            <p:cNvSpPr/>
            <p:nvPr/>
          </p:nvSpPr>
          <p:spPr>
            <a:xfrm>
              <a:off x="3169066" y="3219257"/>
              <a:ext cx="170791" cy="2028112"/>
            </a:xfrm>
            <a:prstGeom prst="rect">
              <a:avLst/>
            </a:prstGeom>
            <a:solidFill>
              <a:srgbClr val="85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06" name="rc6">
              <a:extLst>
                <a:ext uri="{FF2B5EF4-FFF2-40B4-BE49-F238E27FC236}">
                  <a16:creationId xmlns:a16="http://schemas.microsoft.com/office/drawing/2014/main" id="{C36A4651-9FC2-138C-3820-DA61D0294ED9}"/>
                </a:ext>
              </a:extLst>
            </p:cNvPr>
            <p:cNvSpPr/>
            <p:nvPr/>
          </p:nvSpPr>
          <p:spPr>
            <a:xfrm>
              <a:off x="1802737" y="2712229"/>
              <a:ext cx="170791" cy="2535140"/>
            </a:xfrm>
            <a:prstGeom prst="rect">
              <a:avLst/>
            </a:prstGeom>
            <a:solidFill>
              <a:srgbClr val="85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07" name="rc7">
              <a:extLst>
                <a:ext uri="{FF2B5EF4-FFF2-40B4-BE49-F238E27FC236}">
                  <a16:creationId xmlns:a16="http://schemas.microsoft.com/office/drawing/2014/main" id="{8AFE5BBB-2AF7-73ED-8AE0-9AB352717ED5}"/>
                </a:ext>
              </a:extLst>
            </p:cNvPr>
            <p:cNvSpPr/>
            <p:nvPr/>
          </p:nvSpPr>
          <p:spPr>
            <a:xfrm>
              <a:off x="2827484" y="3067149"/>
              <a:ext cx="170791" cy="2180221"/>
            </a:xfrm>
            <a:prstGeom prst="rect">
              <a:avLst/>
            </a:prstGeom>
            <a:solidFill>
              <a:srgbClr val="85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08" name="rc8">
              <a:extLst>
                <a:ext uri="{FF2B5EF4-FFF2-40B4-BE49-F238E27FC236}">
                  <a16:creationId xmlns:a16="http://schemas.microsoft.com/office/drawing/2014/main" id="{EA8116F7-765A-ED4E-90A6-865C478F5406}"/>
                </a:ext>
              </a:extLst>
            </p:cNvPr>
            <p:cNvSpPr/>
            <p:nvPr/>
          </p:nvSpPr>
          <p:spPr>
            <a:xfrm>
              <a:off x="3852231" y="3422069"/>
              <a:ext cx="170791" cy="1825301"/>
            </a:xfrm>
            <a:prstGeom prst="rect">
              <a:avLst/>
            </a:prstGeom>
            <a:solidFill>
              <a:srgbClr val="85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09" name="rc9">
              <a:extLst>
                <a:ext uri="{FF2B5EF4-FFF2-40B4-BE49-F238E27FC236}">
                  <a16:creationId xmlns:a16="http://schemas.microsoft.com/office/drawing/2014/main" id="{B708287C-EB48-E2C4-8D16-4B6A9E972599}"/>
                </a:ext>
              </a:extLst>
            </p:cNvPr>
            <p:cNvSpPr/>
            <p:nvPr/>
          </p:nvSpPr>
          <p:spPr>
            <a:xfrm>
              <a:off x="8292802" y="4284016"/>
              <a:ext cx="170791" cy="963353"/>
            </a:xfrm>
            <a:prstGeom prst="rect">
              <a:avLst/>
            </a:prstGeom>
            <a:solidFill>
              <a:srgbClr val="85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0" name="rc10">
              <a:extLst>
                <a:ext uri="{FF2B5EF4-FFF2-40B4-BE49-F238E27FC236}">
                  <a16:creationId xmlns:a16="http://schemas.microsoft.com/office/drawing/2014/main" id="{1CFE1737-A62A-9ABA-95B1-4E6FE5C8C590}"/>
                </a:ext>
              </a:extLst>
            </p:cNvPr>
            <p:cNvSpPr/>
            <p:nvPr/>
          </p:nvSpPr>
          <p:spPr>
            <a:xfrm>
              <a:off x="10342296" y="4892450"/>
              <a:ext cx="170791" cy="354919"/>
            </a:xfrm>
            <a:prstGeom prst="rect">
              <a:avLst/>
            </a:prstGeom>
            <a:solidFill>
              <a:srgbClr val="85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1" name="rc11">
              <a:extLst>
                <a:ext uri="{FF2B5EF4-FFF2-40B4-BE49-F238E27FC236}">
                  <a16:creationId xmlns:a16="http://schemas.microsoft.com/office/drawing/2014/main" id="{EB4C264C-4056-ADC5-ED23-10BC3D807D1B}"/>
                </a:ext>
              </a:extLst>
            </p:cNvPr>
            <p:cNvSpPr/>
            <p:nvPr/>
          </p:nvSpPr>
          <p:spPr>
            <a:xfrm>
              <a:off x="4193813" y="3523474"/>
              <a:ext cx="170791" cy="1723895"/>
            </a:xfrm>
            <a:prstGeom prst="rect">
              <a:avLst/>
            </a:prstGeom>
            <a:solidFill>
              <a:srgbClr val="85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2" name="rc12">
              <a:extLst>
                <a:ext uri="{FF2B5EF4-FFF2-40B4-BE49-F238E27FC236}">
                  <a16:creationId xmlns:a16="http://schemas.microsoft.com/office/drawing/2014/main" id="{FE3C7890-B6A3-4C85-2144-0EA88CC3F26D}"/>
                </a:ext>
              </a:extLst>
            </p:cNvPr>
            <p:cNvSpPr/>
            <p:nvPr/>
          </p:nvSpPr>
          <p:spPr>
            <a:xfrm>
              <a:off x="5218560" y="3776988"/>
              <a:ext cx="170791" cy="1470381"/>
            </a:xfrm>
            <a:prstGeom prst="rect">
              <a:avLst/>
            </a:prstGeom>
            <a:solidFill>
              <a:srgbClr val="85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3" name="rc13">
              <a:extLst>
                <a:ext uri="{FF2B5EF4-FFF2-40B4-BE49-F238E27FC236}">
                  <a16:creationId xmlns:a16="http://schemas.microsoft.com/office/drawing/2014/main" id="{C94A76AD-6123-22AB-746D-D2F3DD75EDCA}"/>
                </a:ext>
              </a:extLst>
            </p:cNvPr>
            <p:cNvSpPr/>
            <p:nvPr/>
          </p:nvSpPr>
          <p:spPr>
            <a:xfrm>
              <a:off x="6926472" y="3929097"/>
              <a:ext cx="170791" cy="1318273"/>
            </a:xfrm>
            <a:prstGeom prst="rect">
              <a:avLst/>
            </a:prstGeom>
            <a:solidFill>
              <a:srgbClr val="85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4" name="rc14">
              <a:extLst>
                <a:ext uri="{FF2B5EF4-FFF2-40B4-BE49-F238E27FC236}">
                  <a16:creationId xmlns:a16="http://schemas.microsoft.com/office/drawing/2014/main" id="{53816AB3-8317-8084-9943-F3DC8B016E5D}"/>
                </a:ext>
              </a:extLst>
            </p:cNvPr>
            <p:cNvSpPr/>
            <p:nvPr/>
          </p:nvSpPr>
          <p:spPr>
            <a:xfrm>
              <a:off x="7268055" y="3929097"/>
              <a:ext cx="170791" cy="1318273"/>
            </a:xfrm>
            <a:prstGeom prst="rect">
              <a:avLst/>
            </a:prstGeom>
            <a:solidFill>
              <a:srgbClr val="85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5" name="rc15">
              <a:extLst>
                <a:ext uri="{FF2B5EF4-FFF2-40B4-BE49-F238E27FC236}">
                  <a16:creationId xmlns:a16="http://schemas.microsoft.com/office/drawing/2014/main" id="{599D68AC-5C91-D8D4-55A3-70E70502B38B}"/>
                </a:ext>
              </a:extLst>
            </p:cNvPr>
            <p:cNvSpPr/>
            <p:nvPr/>
          </p:nvSpPr>
          <p:spPr>
            <a:xfrm>
              <a:off x="5901725" y="3827691"/>
              <a:ext cx="170791" cy="1419678"/>
            </a:xfrm>
            <a:prstGeom prst="rect">
              <a:avLst/>
            </a:prstGeom>
            <a:solidFill>
              <a:srgbClr val="85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6" name="rc16">
              <a:extLst>
                <a:ext uri="{FF2B5EF4-FFF2-40B4-BE49-F238E27FC236}">
                  <a16:creationId xmlns:a16="http://schemas.microsoft.com/office/drawing/2014/main" id="{3AF2B45E-AF9B-82B7-9ED0-C5FBCC053FD9}"/>
                </a:ext>
              </a:extLst>
            </p:cNvPr>
            <p:cNvSpPr/>
            <p:nvPr/>
          </p:nvSpPr>
          <p:spPr>
            <a:xfrm>
              <a:off x="2144319" y="2915040"/>
              <a:ext cx="170791" cy="2332329"/>
            </a:xfrm>
            <a:prstGeom prst="rect">
              <a:avLst/>
            </a:prstGeom>
            <a:solidFill>
              <a:srgbClr val="85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7" name="rc17">
              <a:extLst>
                <a:ext uri="{FF2B5EF4-FFF2-40B4-BE49-F238E27FC236}">
                  <a16:creationId xmlns:a16="http://schemas.microsoft.com/office/drawing/2014/main" id="{4CA17698-59F6-0A41-9152-DC26D07362F5}"/>
                </a:ext>
              </a:extLst>
            </p:cNvPr>
            <p:cNvSpPr/>
            <p:nvPr/>
          </p:nvSpPr>
          <p:spPr>
            <a:xfrm>
              <a:off x="7951219" y="4081205"/>
              <a:ext cx="170791" cy="1166164"/>
            </a:xfrm>
            <a:prstGeom prst="rect">
              <a:avLst/>
            </a:prstGeom>
            <a:solidFill>
              <a:srgbClr val="85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8" name="rc18">
              <a:extLst>
                <a:ext uri="{FF2B5EF4-FFF2-40B4-BE49-F238E27FC236}">
                  <a16:creationId xmlns:a16="http://schemas.microsoft.com/office/drawing/2014/main" id="{13B032F2-F208-C98F-3C08-463E04D06DB0}"/>
                </a:ext>
              </a:extLst>
            </p:cNvPr>
            <p:cNvSpPr/>
            <p:nvPr/>
          </p:nvSpPr>
          <p:spPr>
            <a:xfrm>
              <a:off x="7609637" y="4030502"/>
              <a:ext cx="170791" cy="1216867"/>
            </a:xfrm>
            <a:prstGeom prst="rect">
              <a:avLst/>
            </a:prstGeom>
            <a:solidFill>
              <a:srgbClr val="85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9" name="rc19">
              <a:extLst>
                <a:ext uri="{FF2B5EF4-FFF2-40B4-BE49-F238E27FC236}">
                  <a16:creationId xmlns:a16="http://schemas.microsoft.com/office/drawing/2014/main" id="{8E7AF17D-AF99-4741-F7A1-8F511B977E90}"/>
                </a:ext>
              </a:extLst>
            </p:cNvPr>
            <p:cNvSpPr/>
            <p:nvPr/>
          </p:nvSpPr>
          <p:spPr>
            <a:xfrm>
              <a:off x="6584890" y="3929097"/>
              <a:ext cx="170791" cy="1318273"/>
            </a:xfrm>
            <a:prstGeom prst="rect">
              <a:avLst/>
            </a:prstGeom>
            <a:solidFill>
              <a:srgbClr val="85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20" name="rc20">
              <a:extLst>
                <a:ext uri="{FF2B5EF4-FFF2-40B4-BE49-F238E27FC236}">
                  <a16:creationId xmlns:a16="http://schemas.microsoft.com/office/drawing/2014/main" id="{AC24EE95-465E-5112-84C5-2F71912FFBB7}"/>
                </a:ext>
              </a:extLst>
            </p:cNvPr>
            <p:cNvSpPr/>
            <p:nvPr/>
          </p:nvSpPr>
          <p:spPr>
            <a:xfrm>
              <a:off x="8975966" y="4436125"/>
              <a:ext cx="170791" cy="811245"/>
            </a:xfrm>
            <a:prstGeom prst="rect">
              <a:avLst/>
            </a:prstGeom>
            <a:solidFill>
              <a:srgbClr val="85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21" name="rc21">
              <a:extLst>
                <a:ext uri="{FF2B5EF4-FFF2-40B4-BE49-F238E27FC236}">
                  <a16:creationId xmlns:a16="http://schemas.microsoft.com/office/drawing/2014/main" id="{5A737702-B8C1-EC3B-EA39-C16587C4093B}"/>
                </a:ext>
              </a:extLst>
            </p:cNvPr>
            <p:cNvSpPr/>
            <p:nvPr/>
          </p:nvSpPr>
          <p:spPr>
            <a:xfrm>
              <a:off x="4535396" y="3675583"/>
              <a:ext cx="170791" cy="1571787"/>
            </a:xfrm>
            <a:prstGeom prst="rect">
              <a:avLst/>
            </a:prstGeom>
            <a:solidFill>
              <a:srgbClr val="85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22" name="rc22">
              <a:extLst>
                <a:ext uri="{FF2B5EF4-FFF2-40B4-BE49-F238E27FC236}">
                  <a16:creationId xmlns:a16="http://schemas.microsoft.com/office/drawing/2014/main" id="{3E605C15-B7DB-80A8-1196-E25F41C100A2}"/>
                </a:ext>
              </a:extLst>
            </p:cNvPr>
            <p:cNvSpPr/>
            <p:nvPr/>
          </p:nvSpPr>
          <p:spPr>
            <a:xfrm>
              <a:off x="2485902" y="2915040"/>
              <a:ext cx="170791" cy="2332329"/>
            </a:xfrm>
            <a:prstGeom prst="rect">
              <a:avLst/>
            </a:prstGeom>
            <a:solidFill>
              <a:srgbClr val="85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23" name="rc23">
              <a:extLst>
                <a:ext uri="{FF2B5EF4-FFF2-40B4-BE49-F238E27FC236}">
                  <a16:creationId xmlns:a16="http://schemas.microsoft.com/office/drawing/2014/main" id="{8C9CAFE9-B84D-169A-251F-AAA7B87FEC3F}"/>
                </a:ext>
              </a:extLst>
            </p:cNvPr>
            <p:cNvSpPr/>
            <p:nvPr/>
          </p:nvSpPr>
          <p:spPr>
            <a:xfrm>
              <a:off x="6243307" y="3827691"/>
              <a:ext cx="170791" cy="1419678"/>
            </a:xfrm>
            <a:prstGeom prst="rect">
              <a:avLst/>
            </a:prstGeom>
            <a:solidFill>
              <a:srgbClr val="85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24" name="rc24">
              <a:extLst>
                <a:ext uri="{FF2B5EF4-FFF2-40B4-BE49-F238E27FC236}">
                  <a16:creationId xmlns:a16="http://schemas.microsoft.com/office/drawing/2014/main" id="{ADCCB147-BF85-B84B-4131-47A3B5BDEBDD}"/>
                </a:ext>
              </a:extLst>
            </p:cNvPr>
            <p:cNvSpPr/>
            <p:nvPr/>
          </p:nvSpPr>
          <p:spPr>
            <a:xfrm>
              <a:off x="8634384" y="4334719"/>
              <a:ext cx="170791" cy="912650"/>
            </a:xfrm>
            <a:prstGeom prst="rect">
              <a:avLst/>
            </a:prstGeom>
            <a:solidFill>
              <a:srgbClr val="85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25" name="rc25">
              <a:extLst>
                <a:ext uri="{FF2B5EF4-FFF2-40B4-BE49-F238E27FC236}">
                  <a16:creationId xmlns:a16="http://schemas.microsoft.com/office/drawing/2014/main" id="{4CFF081A-351E-F009-E2D4-31B17FDBFB34}"/>
                </a:ext>
              </a:extLst>
            </p:cNvPr>
            <p:cNvSpPr/>
            <p:nvPr/>
          </p:nvSpPr>
          <p:spPr>
            <a:xfrm>
              <a:off x="9317549" y="4436125"/>
              <a:ext cx="170791" cy="811245"/>
            </a:xfrm>
            <a:prstGeom prst="rect">
              <a:avLst/>
            </a:prstGeom>
            <a:solidFill>
              <a:srgbClr val="85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26" name="rc26">
              <a:extLst>
                <a:ext uri="{FF2B5EF4-FFF2-40B4-BE49-F238E27FC236}">
                  <a16:creationId xmlns:a16="http://schemas.microsoft.com/office/drawing/2014/main" id="{C6428B43-DAFF-F693-6C4E-BF70936869F9}"/>
                </a:ext>
              </a:extLst>
            </p:cNvPr>
            <p:cNvSpPr/>
            <p:nvPr/>
          </p:nvSpPr>
          <p:spPr>
            <a:xfrm>
              <a:off x="4876978" y="3675583"/>
              <a:ext cx="170791" cy="1571787"/>
            </a:xfrm>
            <a:prstGeom prst="rect">
              <a:avLst/>
            </a:prstGeom>
            <a:solidFill>
              <a:srgbClr val="85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27" name="rc27">
              <a:extLst>
                <a:ext uri="{FF2B5EF4-FFF2-40B4-BE49-F238E27FC236}">
                  <a16:creationId xmlns:a16="http://schemas.microsoft.com/office/drawing/2014/main" id="{6C9C4F06-96AA-3C7E-E0B3-3851C14CC240}"/>
                </a:ext>
              </a:extLst>
            </p:cNvPr>
            <p:cNvSpPr/>
            <p:nvPr/>
          </p:nvSpPr>
          <p:spPr>
            <a:xfrm>
              <a:off x="3510649" y="3422069"/>
              <a:ext cx="170791" cy="1825301"/>
            </a:xfrm>
            <a:prstGeom prst="rect">
              <a:avLst/>
            </a:prstGeom>
            <a:solidFill>
              <a:srgbClr val="85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28" name="rc28">
              <a:extLst>
                <a:ext uri="{FF2B5EF4-FFF2-40B4-BE49-F238E27FC236}">
                  <a16:creationId xmlns:a16="http://schemas.microsoft.com/office/drawing/2014/main" id="{51983FF1-6A1E-EFDB-0E49-6BA1414F018D}"/>
                </a:ext>
              </a:extLst>
            </p:cNvPr>
            <p:cNvSpPr/>
            <p:nvPr/>
          </p:nvSpPr>
          <p:spPr>
            <a:xfrm>
              <a:off x="5560143" y="3827691"/>
              <a:ext cx="170791" cy="1419678"/>
            </a:xfrm>
            <a:prstGeom prst="rect">
              <a:avLst/>
            </a:prstGeom>
            <a:solidFill>
              <a:srgbClr val="85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29" name="rc29">
              <a:extLst>
                <a:ext uri="{FF2B5EF4-FFF2-40B4-BE49-F238E27FC236}">
                  <a16:creationId xmlns:a16="http://schemas.microsoft.com/office/drawing/2014/main" id="{A39C6E20-D7CF-A594-C633-DCAFB7595FEE}"/>
                </a:ext>
              </a:extLst>
            </p:cNvPr>
            <p:cNvSpPr/>
            <p:nvPr/>
          </p:nvSpPr>
          <p:spPr>
            <a:xfrm>
              <a:off x="9659131" y="4537531"/>
              <a:ext cx="170791" cy="709839"/>
            </a:xfrm>
            <a:prstGeom prst="rect">
              <a:avLst/>
            </a:prstGeom>
            <a:solidFill>
              <a:srgbClr val="85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30" name="rc30">
              <a:extLst>
                <a:ext uri="{FF2B5EF4-FFF2-40B4-BE49-F238E27FC236}">
                  <a16:creationId xmlns:a16="http://schemas.microsoft.com/office/drawing/2014/main" id="{1B78F3E2-5F4D-52F3-54B0-8DE87A36F76F}"/>
                </a:ext>
              </a:extLst>
            </p:cNvPr>
            <p:cNvSpPr/>
            <p:nvPr/>
          </p:nvSpPr>
          <p:spPr>
            <a:xfrm>
              <a:off x="10683878" y="4943153"/>
              <a:ext cx="170791" cy="304216"/>
            </a:xfrm>
            <a:prstGeom prst="rect">
              <a:avLst/>
            </a:prstGeom>
            <a:solidFill>
              <a:srgbClr val="85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31" name="tx31">
              <a:extLst>
                <a:ext uri="{FF2B5EF4-FFF2-40B4-BE49-F238E27FC236}">
                  <a16:creationId xmlns:a16="http://schemas.microsoft.com/office/drawing/2014/main" id="{14A7CB11-768D-9909-9EAB-BD6369C6017E}"/>
                </a:ext>
              </a:extLst>
            </p:cNvPr>
            <p:cNvSpPr/>
            <p:nvPr/>
          </p:nvSpPr>
          <p:spPr>
            <a:xfrm>
              <a:off x="9985644" y="4462296"/>
              <a:ext cx="200930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1,3</a:t>
              </a:r>
            </a:p>
          </p:txBody>
        </p:sp>
        <p:sp>
          <p:nvSpPr>
            <p:cNvPr id="132" name="tx32">
              <a:extLst>
                <a:ext uri="{FF2B5EF4-FFF2-40B4-BE49-F238E27FC236}">
                  <a16:creationId xmlns:a16="http://schemas.microsoft.com/office/drawing/2014/main" id="{D7F2B0EE-7D0C-B238-0361-B72D7BC74CB3}"/>
                </a:ext>
              </a:extLst>
            </p:cNvPr>
            <p:cNvSpPr/>
            <p:nvPr/>
          </p:nvSpPr>
          <p:spPr>
            <a:xfrm>
              <a:off x="3153997" y="3093320"/>
              <a:ext cx="200930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4,0</a:t>
              </a:r>
            </a:p>
          </p:txBody>
        </p:sp>
        <p:sp>
          <p:nvSpPr>
            <p:cNvPr id="133" name="tx33">
              <a:extLst>
                <a:ext uri="{FF2B5EF4-FFF2-40B4-BE49-F238E27FC236}">
                  <a16:creationId xmlns:a16="http://schemas.microsoft.com/office/drawing/2014/main" id="{D3C14682-2B74-D31E-0820-AECCD22431EB}"/>
                </a:ext>
              </a:extLst>
            </p:cNvPr>
            <p:cNvSpPr/>
            <p:nvPr/>
          </p:nvSpPr>
          <p:spPr>
            <a:xfrm>
              <a:off x="1787667" y="2586292"/>
              <a:ext cx="200930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5,0</a:t>
              </a:r>
            </a:p>
          </p:txBody>
        </p:sp>
        <p:sp>
          <p:nvSpPr>
            <p:cNvPr id="134" name="tx34">
              <a:extLst>
                <a:ext uri="{FF2B5EF4-FFF2-40B4-BE49-F238E27FC236}">
                  <a16:creationId xmlns:a16="http://schemas.microsoft.com/office/drawing/2014/main" id="{B7B68A16-BF69-ABBE-5E10-13501B2CC1D3}"/>
                </a:ext>
              </a:extLst>
            </p:cNvPr>
            <p:cNvSpPr/>
            <p:nvPr/>
          </p:nvSpPr>
          <p:spPr>
            <a:xfrm>
              <a:off x="2812415" y="2941212"/>
              <a:ext cx="200930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4,3</a:t>
              </a:r>
            </a:p>
          </p:txBody>
        </p:sp>
        <p:sp>
          <p:nvSpPr>
            <p:cNvPr id="135" name="tx35">
              <a:extLst>
                <a:ext uri="{FF2B5EF4-FFF2-40B4-BE49-F238E27FC236}">
                  <a16:creationId xmlns:a16="http://schemas.microsoft.com/office/drawing/2014/main" id="{F2565B8C-92C1-5EC0-490C-2193592DAC81}"/>
                </a:ext>
              </a:extLst>
            </p:cNvPr>
            <p:cNvSpPr/>
            <p:nvPr/>
          </p:nvSpPr>
          <p:spPr>
            <a:xfrm>
              <a:off x="3837162" y="3296132"/>
              <a:ext cx="200930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3,6</a:t>
              </a:r>
            </a:p>
          </p:txBody>
        </p:sp>
        <p:sp>
          <p:nvSpPr>
            <p:cNvPr id="136" name="tx36">
              <a:extLst>
                <a:ext uri="{FF2B5EF4-FFF2-40B4-BE49-F238E27FC236}">
                  <a16:creationId xmlns:a16="http://schemas.microsoft.com/office/drawing/2014/main" id="{F5FFD111-74F2-2E21-3FD8-016909E8C544}"/>
                </a:ext>
              </a:extLst>
            </p:cNvPr>
            <p:cNvSpPr/>
            <p:nvPr/>
          </p:nvSpPr>
          <p:spPr>
            <a:xfrm>
              <a:off x="8277732" y="4158079"/>
              <a:ext cx="200930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1,9</a:t>
              </a:r>
            </a:p>
          </p:txBody>
        </p:sp>
        <p:sp>
          <p:nvSpPr>
            <p:cNvPr id="137" name="tx37">
              <a:extLst>
                <a:ext uri="{FF2B5EF4-FFF2-40B4-BE49-F238E27FC236}">
                  <a16:creationId xmlns:a16="http://schemas.microsoft.com/office/drawing/2014/main" id="{5E55A77C-0B6A-3A2C-C508-FAF7902C6674}"/>
                </a:ext>
              </a:extLst>
            </p:cNvPr>
            <p:cNvSpPr/>
            <p:nvPr/>
          </p:nvSpPr>
          <p:spPr>
            <a:xfrm>
              <a:off x="10327226" y="4766513"/>
              <a:ext cx="200930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0,7</a:t>
              </a:r>
            </a:p>
          </p:txBody>
        </p:sp>
        <p:sp>
          <p:nvSpPr>
            <p:cNvPr id="138" name="tx38">
              <a:extLst>
                <a:ext uri="{FF2B5EF4-FFF2-40B4-BE49-F238E27FC236}">
                  <a16:creationId xmlns:a16="http://schemas.microsoft.com/office/drawing/2014/main" id="{1A011747-C78B-332F-BEFD-2F54420B090A}"/>
                </a:ext>
              </a:extLst>
            </p:cNvPr>
            <p:cNvSpPr/>
            <p:nvPr/>
          </p:nvSpPr>
          <p:spPr>
            <a:xfrm>
              <a:off x="4178744" y="3397537"/>
              <a:ext cx="200930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3,4</a:t>
              </a:r>
            </a:p>
          </p:txBody>
        </p:sp>
        <p:sp>
          <p:nvSpPr>
            <p:cNvPr id="139" name="tx39">
              <a:extLst>
                <a:ext uri="{FF2B5EF4-FFF2-40B4-BE49-F238E27FC236}">
                  <a16:creationId xmlns:a16="http://schemas.microsoft.com/office/drawing/2014/main" id="{2D4FB29D-902B-04B5-C0F3-6640438B7C7E}"/>
                </a:ext>
              </a:extLst>
            </p:cNvPr>
            <p:cNvSpPr/>
            <p:nvPr/>
          </p:nvSpPr>
          <p:spPr>
            <a:xfrm>
              <a:off x="5203491" y="3651051"/>
              <a:ext cx="200930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2,9</a:t>
              </a:r>
            </a:p>
          </p:txBody>
        </p:sp>
        <p:sp>
          <p:nvSpPr>
            <p:cNvPr id="140" name="tx40">
              <a:extLst>
                <a:ext uri="{FF2B5EF4-FFF2-40B4-BE49-F238E27FC236}">
                  <a16:creationId xmlns:a16="http://schemas.microsoft.com/office/drawing/2014/main" id="{BBA2FEB3-F785-3139-EA2B-EBE7322980E8}"/>
                </a:ext>
              </a:extLst>
            </p:cNvPr>
            <p:cNvSpPr/>
            <p:nvPr/>
          </p:nvSpPr>
          <p:spPr>
            <a:xfrm>
              <a:off x="6911403" y="3803160"/>
              <a:ext cx="200930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2,6</a:t>
              </a:r>
            </a:p>
          </p:txBody>
        </p:sp>
        <p:sp>
          <p:nvSpPr>
            <p:cNvPr id="141" name="tx41">
              <a:extLst>
                <a:ext uri="{FF2B5EF4-FFF2-40B4-BE49-F238E27FC236}">
                  <a16:creationId xmlns:a16="http://schemas.microsoft.com/office/drawing/2014/main" id="{DBAF5997-B328-2066-B79F-F65EC8BD7075}"/>
                </a:ext>
              </a:extLst>
            </p:cNvPr>
            <p:cNvSpPr/>
            <p:nvPr/>
          </p:nvSpPr>
          <p:spPr>
            <a:xfrm>
              <a:off x="7252985" y="3803160"/>
              <a:ext cx="200930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2,6</a:t>
              </a:r>
            </a:p>
          </p:txBody>
        </p:sp>
        <p:sp>
          <p:nvSpPr>
            <p:cNvPr id="142" name="tx42">
              <a:extLst>
                <a:ext uri="{FF2B5EF4-FFF2-40B4-BE49-F238E27FC236}">
                  <a16:creationId xmlns:a16="http://schemas.microsoft.com/office/drawing/2014/main" id="{81B82AAD-7560-8F28-CC7E-D15D49F4A1F9}"/>
                </a:ext>
              </a:extLst>
            </p:cNvPr>
            <p:cNvSpPr/>
            <p:nvPr/>
          </p:nvSpPr>
          <p:spPr>
            <a:xfrm>
              <a:off x="5886656" y="3701754"/>
              <a:ext cx="200930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2,8</a:t>
              </a:r>
            </a:p>
          </p:txBody>
        </p:sp>
        <p:sp>
          <p:nvSpPr>
            <p:cNvPr id="143" name="tx43">
              <a:extLst>
                <a:ext uri="{FF2B5EF4-FFF2-40B4-BE49-F238E27FC236}">
                  <a16:creationId xmlns:a16="http://schemas.microsoft.com/office/drawing/2014/main" id="{56164303-36F1-C49E-9213-FA08363DA0E4}"/>
                </a:ext>
              </a:extLst>
            </p:cNvPr>
            <p:cNvSpPr/>
            <p:nvPr/>
          </p:nvSpPr>
          <p:spPr>
            <a:xfrm>
              <a:off x="2129250" y="2789103"/>
              <a:ext cx="200930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4,6</a:t>
              </a:r>
            </a:p>
          </p:txBody>
        </p:sp>
        <p:sp>
          <p:nvSpPr>
            <p:cNvPr id="144" name="tx44">
              <a:extLst>
                <a:ext uri="{FF2B5EF4-FFF2-40B4-BE49-F238E27FC236}">
                  <a16:creationId xmlns:a16="http://schemas.microsoft.com/office/drawing/2014/main" id="{A103C4F5-98ED-9D1E-D599-3F0B20994D7B}"/>
                </a:ext>
              </a:extLst>
            </p:cNvPr>
            <p:cNvSpPr/>
            <p:nvPr/>
          </p:nvSpPr>
          <p:spPr>
            <a:xfrm>
              <a:off x="7936150" y="3955268"/>
              <a:ext cx="200930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2,3</a:t>
              </a:r>
            </a:p>
          </p:txBody>
        </p:sp>
        <p:sp>
          <p:nvSpPr>
            <p:cNvPr id="145" name="tx45">
              <a:extLst>
                <a:ext uri="{FF2B5EF4-FFF2-40B4-BE49-F238E27FC236}">
                  <a16:creationId xmlns:a16="http://schemas.microsoft.com/office/drawing/2014/main" id="{0DF3A4A9-19CB-7CB0-B62A-602636F44F1E}"/>
                </a:ext>
              </a:extLst>
            </p:cNvPr>
            <p:cNvSpPr/>
            <p:nvPr/>
          </p:nvSpPr>
          <p:spPr>
            <a:xfrm>
              <a:off x="7594567" y="3904565"/>
              <a:ext cx="200930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2,4</a:t>
              </a:r>
            </a:p>
          </p:txBody>
        </p:sp>
        <p:sp>
          <p:nvSpPr>
            <p:cNvPr id="146" name="tx46">
              <a:extLst>
                <a:ext uri="{FF2B5EF4-FFF2-40B4-BE49-F238E27FC236}">
                  <a16:creationId xmlns:a16="http://schemas.microsoft.com/office/drawing/2014/main" id="{1BA6D653-E2B2-7A9B-A5BB-E268ED35468E}"/>
                </a:ext>
              </a:extLst>
            </p:cNvPr>
            <p:cNvSpPr/>
            <p:nvPr/>
          </p:nvSpPr>
          <p:spPr>
            <a:xfrm>
              <a:off x="6569820" y="3803160"/>
              <a:ext cx="200930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2,6</a:t>
              </a:r>
            </a:p>
          </p:txBody>
        </p:sp>
        <p:sp>
          <p:nvSpPr>
            <p:cNvPr id="147" name="tx47">
              <a:extLst>
                <a:ext uri="{FF2B5EF4-FFF2-40B4-BE49-F238E27FC236}">
                  <a16:creationId xmlns:a16="http://schemas.microsoft.com/office/drawing/2014/main" id="{16D0554B-719E-9947-32FE-06574EC90DBB}"/>
                </a:ext>
              </a:extLst>
            </p:cNvPr>
            <p:cNvSpPr/>
            <p:nvPr/>
          </p:nvSpPr>
          <p:spPr>
            <a:xfrm>
              <a:off x="8960897" y="4310188"/>
              <a:ext cx="200930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1,6</a:t>
              </a:r>
            </a:p>
          </p:txBody>
        </p:sp>
        <p:sp>
          <p:nvSpPr>
            <p:cNvPr id="148" name="tx48">
              <a:extLst>
                <a:ext uri="{FF2B5EF4-FFF2-40B4-BE49-F238E27FC236}">
                  <a16:creationId xmlns:a16="http://schemas.microsoft.com/office/drawing/2014/main" id="{4098F149-7855-8200-CDDC-1EF05123FC32}"/>
                </a:ext>
              </a:extLst>
            </p:cNvPr>
            <p:cNvSpPr/>
            <p:nvPr/>
          </p:nvSpPr>
          <p:spPr>
            <a:xfrm>
              <a:off x="4520326" y="3549646"/>
              <a:ext cx="200930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3,1</a:t>
              </a:r>
            </a:p>
          </p:txBody>
        </p:sp>
        <p:sp>
          <p:nvSpPr>
            <p:cNvPr id="149" name="tx49">
              <a:extLst>
                <a:ext uri="{FF2B5EF4-FFF2-40B4-BE49-F238E27FC236}">
                  <a16:creationId xmlns:a16="http://schemas.microsoft.com/office/drawing/2014/main" id="{AB99B5FC-E5C5-4D79-E3CF-F90CCB57B092}"/>
                </a:ext>
              </a:extLst>
            </p:cNvPr>
            <p:cNvSpPr/>
            <p:nvPr/>
          </p:nvSpPr>
          <p:spPr>
            <a:xfrm>
              <a:off x="2470832" y="2789103"/>
              <a:ext cx="200930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4,6</a:t>
              </a:r>
            </a:p>
          </p:txBody>
        </p:sp>
        <p:sp>
          <p:nvSpPr>
            <p:cNvPr id="150" name="tx50">
              <a:extLst>
                <a:ext uri="{FF2B5EF4-FFF2-40B4-BE49-F238E27FC236}">
                  <a16:creationId xmlns:a16="http://schemas.microsoft.com/office/drawing/2014/main" id="{10F5A9FD-9DBC-89A7-AF54-335FC468AB6C}"/>
                </a:ext>
              </a:extLst>
            </p:cNvPr>
            <p:cNvSpPr/>
            <p:nvPr/>
          </p:nvSpPr>
          <p:spPr>
            <a:xfrm>
              <a:off x="6228238" y="3701754"/>
              <a:ext cx="200930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2,8</a:t>
              </a:r>
            </a:p>
          </p:txBody>
        </p:sp>
        <p:sp>
          <p:nvSpPr>
            <p:cNvPr id="151" name="tx51">
              <a:extLst>
                <a:ext uri="{FF2B5EF4-FFF2-40B4-BE49-F238E27FC236}">
                  <a16:creationId xmlns:a16="http://schemas.microsoft.com/office/drawing/2014/main" id="{5D0562CE-B9C8-CE4E-CCF6-796BE92B9D4B}"/>
                </a:ext>
              </a:extLst>
            </p:cNvPr>
            <p:cNvSpPr/>
            <p:nvPr/>
          </p:nvSpPr>
          <p:spPr>
            <a:xfrm>
              <a:off x="8619314" y="4208782"/>
              <a:ext cx="200930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1,8</a:t>
              </a:r>
            </a:p>
          </p:txBody>
        </p:sp>
        <p:sp>
          <p:nvSpPr>
            <p:cNvPr id="152" name="tx52">
              <a:extLst>
                <a:ext uri="{FF2B5EF4-FFF2-40B4-BE49-F238E27FC236}">
                  <a16:creationId xmlns:a16="http://schemas.microsoft.com/office/drawing/2014/main" id="{E84C67BD-A591-4FC4-69CB-0EAAC12D65AE}"/>
                </a:ext>
              </a:extLst>
            </p:cNvPr>
            <p:cNvSpPr/>
            <p:nvPr/>
          </p:nvSpPr>
          <p:spPr>
            <a:xfrm>
              <a:off x="9302479" y="4310188"/>
              <a:ext cx="200930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1,6</a:t>
              </a:r>
            </a:p>
          </p:txBody>
        </p:sp>
        <p:sp>
          <p:nvSpPr>
            <p:cNvPr id="153" name="tx53">
              <a:extLst>
                <a:ext uri="{FF2B5EF4-FFF2-40B4-BE49-F238E27FC236}">
                  <a16:creationId xmlns:a16="http://schemas.microsoft.com/office/drawing/2014/main" id="{B5306C77-2D8A-78D8-C2C9-DFD87EE4EE25}"/>
                </a:ext>
              </a:extLst>
            </p:cNvPr>
            <p:cNvSpPr/>
            <p:nvPr/>
          </p:nvSpPr>
          <p:spPr>
            <a:xfrm>
              <a:off x="4861909" y="3549646"/>
              <a:ext cx="200930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3,1</a:t>
              </a:r>
            </a:p>
          </p:txBody>
        </p:sp>
        <p:sp>
          <p:nvSpPr>
            <p:cNvPr id="154" name="tx54">
              <a:extLst>
                <a:ext uri="{FF2B5EF4-FFF2-40B4-BE49-F238E27FC236}">
                  <a16:creationId xmlns:a16="http://schemas.microsoft.com/office/drawing/2014/main" id="{5836F9AE-5C09-E9C1-FE85-8C7D11491268}"/>
                </a:ext>
              </a:extLst>
            </p:cNvPr>
            <p:cNvSpPr/>
            <p:nvPr/>
          </p:nvSpPr>
          <p:spPr>
            <a:xfrm>
              <a:off x="3495579" y="3296132"/>
              <a:ext cx="200930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3,6</a:t>
              </a:r>
            </a:p>
          </p:txBody>
        </p:sp>
        <p:sp>
          <p:nvSpPr>
            <p:cNvPr id="155" name="tx55">
              <a:extLst>
                <a:ext uri="{FF2B5EF4-FFF2-40B4-BE49-F238E27FC236}">
                  <a16:creationId xmlns:a16="http://schemas.microsoft.com/office/drawing/2014/main" id="{77482556-5F76-A3FA-9BC7-7D0D1E95A568}"/>
                </a:ext>
              </a:extLst>
            </p:cNvPr>
            <p:cNvSpPr/>
            <p:nvPr/>
          </p:nvSpPr>
          <p:spPr>
            <a:xfrm>
              <a:off x="5545073" y="3701754"/>
              <a:ext cx="200930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2,8</a:t>
              </a:r>
            </a:p>
          </p:txBody>
        </p:sp>
        <p:sp>
          <p:nvSpPr>
            <p:cNvPr id="156" name="tx56">
              <a:extLst>
                <a:ext uri="{FF2B5EF4-FFF2-40B4-BE49-F238E27FC236}">
                  <a16:creationId xmlns:a16="http://schemas.microsoft.com/office/drawing/2014/main" id="{F2D3F54E-68B6-65CF-D94C-993903A8FD2D}"/>
                </a:ext>
              </a:extLst>
            </p:cNvPr>
            <p:cNvSpPr/>
            <p:nvPr/>
          </p:nvSpPr>
          <p:spPr>
            <a:xfrm>
              <a:off x="9644061" y="4411594"/>
              <a:ext cx="200930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1,4</a:t>
              </a:r>
            </a:p>
          </p:txBody>
        </p:sp>
        <p:sp>
          <p:nvSpPr>
            <p:cNvPr id="157" name="tx57">
              <a:extLst>
                <a:ext uri="{FF2B5EF4-FFF2-40B4-BE49-F238E27FC236}">
                  <a16:creationId xmlns:a16="http://schemas.microsoft.com/office/drawing/2014/main" id="{C4150446-0ACB-534E-238F-680F008D4E4A}"/>
                </a:ext>
              </a:extLst>
            </p:cNvPr>
            <p:cNvSpPr/>
            <p:nvPr/>
          </p:nvSpPr>
          <p:spPr>
            <a:xfrm>
              <a:off x="10668808" y="4817216"/>
              <a:ext cx="200930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0,6</a:t>
              </a:r>
            </a:p>
          </p:txBody>
        </p:sp>
        <p:sp>
          <p:nvSpPr>
            <p:cNvPr id="158" name="pl58">
              <a:extLst>
                <a:ext uri="{FF2B5EF4-FFF2-40B4-BE49-F238E27FC236}">
                  <a16:creationId xmlns:a16="http://schemas.microsoft.com/office/drawing/2014/main" id="{A3DD60E5-C746-083D-88E9-6DD6862C96A3}"/>
                </a:ext>
              </a:extLst>
            </p:cNvPr>
            <p:cNvSpPr/>
            <p:nvPr/>
          </p:nvSpPr>
          <p:spPr>
            <a:xfrm>
              <a:off x="1683183" y="3822621"/>
              <a:ext cx="9291039" cy="0"/>
            </a:xfrm>
            <a:custGeom>
              <a:avLst/>
              <a:gdLst/>
              <a:ahLst/>
              <a:cxnLst/>
              <a:rect l="0" t="0" r="0" b="0"/>
              <a:pathLst>
                <a:path w="9291039">
                  <a:moveTo>
                    <a:pt x="0" y="0"/>
                  </a:moveTo>
                  <a:lnTo>
                    <a:pt x="9291039" y="0"/>
                  </a:lnTo>
                  <a:lnTo>
                    <a:pt x="9291039" y="0"/>
                  </a:lnTo>
                </a:path>
              </a:pathLst>
            </a:custGeom>
            <a:ln w="27101" cap="flat">
              <a:solidFill>
                <a:srgbClr val="665A48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9" name="tx59">
              <a:extLst>
                <a:ext uri="{FF2B5EF4-FFF2-40B4-BE49-F238E27FC236}">
                  <a16:creationId xmlns:a16="http://schemas.microsoft.com/office/drawing/2014/main" id="{96A5B785-492F-103D-D2EC-BEB6B54B9810}"/>
                </a:ext>
              </a:extLst>
            </p:cNvPr>
            <p:cNvSpPr/>
            <p:nvPr/>
          </p:nvSpPr>
          <p:spPr>
            <a:xfrm>
              <a:off x="9239863" y="3660605"/>
              <a:ext cx="1009327" cy="15544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422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22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Brasil = 2,81</a:t>
              </a:r>
            </a:p>
          </p:txBody>
        </p:sp>
        <p:sp>
          <p:nvSpPr>
            <p:cNvPr id="160" name="tx60">
              <a:extLst>
                <a:ext uri="{FF2B5EF4-FFF2-40B4-BE49-F238E27FC236}">
                  <a16:creationId xmlns:a16="http://schemas.microsoft.com/office/drawing/2014/main" id="{718634C2-4244-D7B4-3754-6B83CEE7D919}"/>
                </a:ext>
              </a:extLst>
            </p:cNvPr>
            <p:cNvSpPr/>
            <p:nvPr/>
          </p:nvSpPr>
          <p:spPr>
            <a:xfrm>
              <a:off x="1492784" y="5162091"/>
              <a:ext cx="127136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0</a:t>
              </a:r>
            </a:p>
          </p:txBody>
        </p:sp>
        <p:sp>
          <p:nvSpPr>
            <p:cNvPr id="161" name="tx61">
              <a:extLst>
                <a:ext uri="{FF2B5EF4-FFF2-40B4-BE49-F238E27FC236}">
                  <a16:creationId xmlns:a16="http://schemas.microsoft.com/office/drawing/2014/main" id="{7745B9DE-DE89-A6DB-B900-27F74209CE85}"/>
                </a:ext>
              </a:extLst>
            </p:cNvPr>
            <p:cNvSpPr/>
            <p:nvPr/>
          </p:nvSpPr>
          <p:spPr>
            <a:xfrm>
              <a:off x="1492784" y="4150826"/>
              <a:ext cx="127136" cy="16430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2</a:t>
              </a:r>
            </a:p>
          </p:txBody>
        </p:sp>
        <p:sp>
          <p:nvSpPr>
            <p:cNvPr id="162" name="tx62">
              <a:extLst>
                <a:ext uri="{FF2B5EF4-FFF2-40B4-BE49-F238E27FC236}">
                  <a16:creationId xmlns:a16="http://schemas.microsoft.com/office/drawing/2014/main" id="{13A03C7A-1925-A116-3085-D7CD735AB52F}"/>
                </a:ext>
              </a:extLst>
            </p:cNvPr>
            <p:cNvSpPr/>
            <p:nvPr/>
          </p:nvSpPr>
          <p:spPr>
            <a:xfrm>
              <a:off x="1492784" y="3137439"/>
              <a:ext cx="127136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4</a:t>
              </a:r>
            </a:p>
          </p:txBody>
        </p:sp>
        <p:sp>
          <p:nvSpPr>
            <p:cNvPr id="163" name="tx63">
              <a:extLst>
                <a:ext uri="{FF2B5EF4-FFF2-40B4-BE49-F238E27FC236}">
                  <a16:creationId xmlns:a16="http://schemas.microsoft.com/office/drawing/2014/main" id="{4084EC0E-0160-68C3-D0DB-8A51853396FF}"/>
                </a:ext>
              </a:extLst>
            </p:cNvPr>
            <p:cNvSpPr/>
            <p:nvPr/>
          </p:nvSpPr>
          <p:spPr>
            <a:xfrm>
              <a:off x="1492784" y="2119923"/>
              <a:ext cx="127136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6</a:t>
              </a:r>
            </a:p>
          </p:txBody>
        </p:sp>
        <p:sp>
          <p:nvSpPr>
            <p:cNvPr id="164" name="pl64">
              <a:extLst>
                <a:ext uri="{FF2B5EF4-FFF2-40B4-BE49-F238E27FC236}">
                  <a16:creationId xmlns:a16="http://schemas.microsoft.com/office/drawing/2014/main" id="{4F4AE960-7FD0-B51E-EECA-EEB74A7C07D4}"/>
                </a:ext>
              </a:extLst>
            </p:cNvPr>
            <p:cNvSpPr/>
            <p:nvPr/>
          </p:nvSpPr>
          <p:spPr>
            <a:xfrm>
              <a:off x="1683183" y="5247370"/>
              <a:ext cx="9291039" cy="0"/>
            </a:xfrm>
            <a:custGeom>
              <a:avLst/>
              <a:gdLst/>
              <a:ahLst/>
              <a:cxnLst/>
              <a:rect l="0" t="0" r="0" b="0"/>
              <a:pathLst>
                <a:path w="9291039">
                  <a:moveTo>
                    <a:pt x="0" y="0"/>
                  </a:moveTo>
                  <a:lnTo>
                    <a:pt x="9291039" y="0"/>
                  </a:lnTo>
                </a:path>
              </a:pathLst>
            </a:custGeom>
            <a:ln w="24637" cap="flat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5" name="tx65">
              <a:extLst>
                <a:ext uri="{FF2B5EF4-FFF2-40B4-BE49-F238E27FC236}">
                  <a16:creationId xmlns:a16="http://schemas.microsoft.com/office/drawing/2014/main" id="{286D176A-6321-2A04-725F-2A72210EE511}"/>
                </a:ext>
              </a:extLst>
            </p:cNvPr>
            <p:cNvSpPr/>
            <p:nvPr/>
          </p:nvSpPr>
          <p:spPr>
            <a:xfrm>
              <a:off x="1716683" y="5310633"/>
              <a:ext cx="342900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AM</a:t>
              </a:r>
            </a:p>
          </p:txBody>
        </p:sp>
        <p:sp>
          <p:nvSpPr>
            <p:cNvPr id="166" name="tx66">
              <a:extLst>
                <a:ext uri="{FF2B5EF4-FFF2-40B4-BE49-F238E27FC236}">
                  <a16:creationId xmlns:a16="http://schemas.microsoft.com/office/drawing/2014/main" id="{D0711183-3C79-AAB4-EE0A-1263B5E60BF8}"/>
                </a:ext>
              </a:extLst>
            </p:cNvPr>
            <p:cNvSpPr/>
            <p:nvPr/>
          </p:nvSpPr>
          <p:spPr>
            <a:xfrm>
              <a:off x="2077241" y="5310633"/>
              <a:ext cx="304948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PE</a:t>
              </a:r>
            </a:p>
          </p:txBody>
        </p:sp>
        <p:sp>
          <p:nvSpPr>
            <p:cNvPr id="167" name="tx67">
              <a:extLst>
                <a:ext uri="{FF2B5EF4-FFF2-40B4-BE49-F238E27FC236}">
                  <a16:creationId xmlns:a16="http://schemas.microsoft.com/office/drawing/2014/main" id="{622E7C93-3388-D49D-9751-18A011393117}"/>
                </a:ext>
              </a:extLst>
            </p:cNvPr>
            <p:cNvSpPr/>
            <p:nvPr/>
          </p:nvSpPr>
          <p:spPr>
            <a:xfrm>
              <a:off x="2431604" y="5307842"/>
              <a:ext cx="279387" cy="16642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RJ</a:t>
              </a:r>
            </a:p>
          </p:txBody>
        </p:sp>
        <p:sp>
          <p:nvSpPr>
            <p:cNvPr id="168" name="tx68">
              <a:extLst>
                <a:ext uri="{FF2B5EF4-FFF2-40B4-BE49-F238E27FC236}">
                  <a16:creationId xmlns:a16="http://schemas.microsoft.com/office/drawing/2014/main" id="{BD31AE53-4A84-2DC5-9946-2DFB42D7A243}"/>
                </a:ext>
              </a:extLst>
            </p:cNvPr>
            <p:cNvSpPr/>
            <p:nvPr/>
          </p:nvSpPr>
          <p:spPr>
            <a:xfrm>
              <a:off x="2747792" y="5310633"/>
              <a:ext cx="330175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RR</a:t>
              </a:r>
            </a:p>
          </p:txBody>
        </p:sp>
        <p:sp>
          <p:nvSpPr>
            <p:cNvPr id="169" name="tx69">
              <a:extLst>
                <a:ext uri="{FF2B5EF4-FFF2-40B4-BE49-F238E27FC236}">
                  <a16:creationId xmlns:a16="http://schemas.microsoft.com/office/drawing/2014/main" id="{9FBA5F9F-B6CA-377F-64EC-F173380F55FB}"/>
                </a:ext>
              </a:extLst>
            </p:cNvPr>
            <p:cNvSpPr/>
            <p:nvPr/>
          </p:nvSpPr>
          <p:spPr>
            <a:xfrm>
              <a:off x="3095681" y="5305052"/>
              <a:ext cx="317562" cy="16921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AC</a:t>
              </a:r>
            </a:p>
          </p:txBody>
        </p:sp>
        <p:sp>
          <p:nvSpPr>
            <p:cNvPr id="170" name="tx70">
              <a:extLst>
                <a:ext uri="{FF2B5EF4-FFF2-40B4-BE49-F238E27FC236}">
                  <a16:creationId xmlns:a16="http://schemas.microsoft.com/office/drawing/2014/main" id="{EA57169F-DBA5-5D9E-CD09-45DBAC0C0683}"/>
                </a:ext>
              </a:extLst>
            </p:cNvPr>
            <p:cNvSpPr/>
            <p:nvPr/>
          </p:nvSpPr>
          <p:spPr>
            <a:xfrm>
              <a:off x="3424594" y="5305052"/>
              <a:ext cx="342900" cy="16921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MS</a:t>
              </a:r>
            </a:p>
          </p:txBody>
        </p:sp>
        <p:sp>
          <p:nvSpPr>
            <p:cNvPr id="171" name="tx71">
              <a:extLst>
                <a:ext uri="{FF2B5EF4-FFF2-40B4-BE49-F238E27FC236}">
                  <a16:creationId xmlns:a16="http://schemas.microsoft.com/office/drawing/2014/main" id="{02B3BC22-7F04-E153-06C3-C9A9399C399D}"/>
                </a:ext>
              </a:extLst>
            </p:cNvPr>
            <p:cNvSpPr/>
            <p:nvPr/>
          </p:nvSpPr>
          <p:spPr>
            <a:xfrm>
              <a:off x="3785152" y="5310633"/>
              <a:ext cx="304948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PA</a:t>
              </a:r>
            </a:p>
          </p:txBody>
        </p:sp>
        <p:sp>
          <p:nvSpPr>
            <p:cNvPr id="172" name="tx72">
              <a:extLst>
                <a:ext uri="{FF2B5EF4-FFF2-40B4-BE49-F238E27FC236}">
                  <a16:creationId xmlns:a16="http://schemas.microsoft.com/office/drawing/2014/main" id="{DC3DFFDF-FD09-C731-7380-59D4A9E7EBFE}"/>
                </a:ext>
              </a:extLst>
            </p:cNvPr>
            <p:cNvSpPr/>
            <p:nvPr/>
          </p:nvSpPr>
          <p:spPr>
            <a:xfrm>
              <a:off x="4107759" y="5310633"/>
              <a:ext cx="342900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MA</a:t>
              </a:r>
            </a:p>
          </p:txBody>
        </p:sp>
        <p:sp>
          <p:nvSpPr>
            <p:cNvPr id="173" name="tx73">
              <a:extLst>
                <a:ext uri="{FF2B5EF4-FFF2-40B4-BE49-F238E27FC236}">
                  <a16:creationId xmlns:a16="http://schemas.microsoft.com/office/drawing/2014/main" id="{8DCC8ACB-011E-984F-BD01-2BC4A06B20C6}"/>
                </a:ext>
              </a:extLst>
            </p:cNvPr>
            <p:cNvSpPr/>
            <p:nvPr/>
          </p:nvSpPr>
          <p:spPr>
            <a:xfrm>
              <a:off x="4468317" y="5305052"/>
              <a:ext cx="304948" cy="16921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ES</a:t>
              </a:r>
            </a:p>
          </p:txBody>
        </p:sp>
        <p:sp>
          <p:nvSpPr>
            <p:cNvPr id="174" name="tx74">
              <a:extLst>
                <a:ext uri="{FF2B5EF4-FFF2-40B4-BE49-F238E27FC236}">
                  <a16:creationId xmlns:a16="http://schemas.microsoft.com/office/drawing/2014/main" id="{15DF752F-F898-0D87-F7A6-6BE3767DFEFC}"/>
                </a:ext>
              </a:extLst>
            </p:cNvPr>
            <p:cNvSpPr/>
            <p:nvPr/>
          </p:nvSpPr>
          <p:spPr>
            <a:xfrm>
              <a:off x="4803593" y="5305052"/>
              <a:ext cx="317562" cy="16921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RS</a:t>
              </a:r>
            </a:p>
          </p:txBody>
        </p:sp>
        <p:sp>
          <p:nvSpPr>
            <p:cNvPr id="175" name="tx75">
              <a:extLst>
                <a:ext uri="{FF2B5EF4-FFF2-40B4-BE49-F238E27FC236}">
                  <a16:creationId xmlns:a16="http://schemas.microsoft.com/office/drawing/2014/main" id="{339D5EAB-43F3-3757-9281-8C4D290594B0}"/>
                </a:ext>
              </a:extLst>
            </p:cNvPr>
            <p:cNvSpPr/>
            <p:nvPr/>
          </p:nvSpPr>
          <p:spPr>
            <a:xfrm>
              <a:off x="5195963" y="5310633"/>
              <a:ext cx="215986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PI</a:t>
              </a:r>
            </a:p>
          </p:txBody>
        </p:sp>
        <p:sp>
          <p:nvSpPr>
            <p:cNvPr id="176" name="tx76">
              <a:extLst>
                <a:ext uri="{FF2B5EF4-FFF2-40B4-BE49-F238E27FC236}">
                  <a16:creationId xmlns:a16="http://schemas.microsoft.com/office/drawing/2014/main" id="{A4EACD6C-7EC0-9FC7-1A4E-039A390ED510}"/>
                </a:ext>
              </a:extLst>
            </p:cNvPr>
            <p:cNvSpPr/>
            <p:nvPr/>
          </p:nvSpPr>
          <p:spPr>
            <a:xfrm>
              <a:off x="5480507" y="5310633"/>
              <a:ext cx="330063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MT</a:t>
              </a:r>
            </a:p>
          </p:txBody>
        </p:sp>
        <p:sp>
          <p:nvSpPr>
            <p:cNvPr id="177" name="tx77">
              <a:extLst>
                <a:ext uri="{FF2B5EF4-FFF2-40B4-BE49-F238E27FC236}">
                  <a16:creationId xmlns:a16="http://schemas.microsoft.com/office/drawing/2014/main" id="{C4198B4B-E04F-3164-CE8D-2AD24580ED31}"/>
                </a:ext>
              </a:extLst>
            </p:cNvPr>
            <p:cNvSpPr/>
            <p:nvPr/>
          </p:nvSpPr>
          <p:spPr>
            <a:xfrm>
              <a:off x="5834646" y="5310633"/>
              <a:ext cx="304948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PB</a:t>
              </a:r>
            </a:p>
          </p:txBody>
        </p:sp>
        <p:sp>
          <p:nvSpPr>
            <p:cNvPr id="178" name="tx78">
              <a:extLst>
                <a:ext uri="{FF2B5EF4-FFF2-40B4-BE49-F238E27FC236}">
                  <a16:creationId xmlns:a16="http://schemas.microsoft.com/office/drawing/2014/main" id="{A3196923-7A15-250B-2334-43E5F3CF8442}"/>
                </a:ext>
              </a:extLst>
            </p:cNvPr>
            <p:cNvSpPr/>
            <p:nvPr/>
          </p:nvSpPr>
          <p:spPr>
            <a:xfrm>
              <a:off x="6176229" y="5305052"/>
              <a:ext cx="304948" cy="16921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SP</a:t>
              </a:r>
            </a:p>
          </p:txBody>
        </p:sp>
        <p:sp>
          <p:nvSpPr>
            <p:cNvPr id="179" name="tx79">
              <a:extLst>
                <a:ext uri="{FF2B5EF4-FFF2-40B4-BE49-F238E27FC236}">
                  <a16:creationId xmlns:a16="http://schemas.microsoft.com/office/drawing/2014/main" id="{98A4A16A-7DF9-A3FD-1ECF-377335A3ACC0}"/>
                </a:ext>
              </a:extLst>
            </p:cNvPr>
            <p:cNvSpPr/>
            <p:nvPr/>
          </p:nvSpPr>
          <p:spPr>
            <a:xfrm>
              <a:off x="6517811" y="5310633"/>
              <a:ext cx="304948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BA</a:t>
              </a:r>
            </a:p>
          </p:txBody>
        </p:sp>
        <p:sp>
          <p:nvSpPr>
            <p:cNvPr id="180" name="tx80">
              <a:extLst>
                <a:ext uri="{FF2B5EF4-FFF2-40B4-BE49-F238E27FC236}">
                  <a16:creationId xmlns:a16="http://schemas.microsoft.com/office/drawing/2014/main" id="{3E4248EF-87B0-9201-CFEE-511387534373}"/>
                </a:ext>
              </a:extLst>
            </p:cNvPr>
            <p:cNvSpPr/>
            <p:nvPr/>
          </p:nvSpPr>
          <p:spPr>
            <a:xfrm>
              <a:off x="6853087" y="5305052"/>
              <a:ext cx="317562" cy="16921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CE</a:t>
              </a:r>
            </a:p>
          </p:txBody>
        </p:sp>
        <p:sp>
          <p:nvSpPr>
            <p:cNvPr id="181" name="tx81">
              <a:extLst>
                <a:ext uri="{FF2B5EF4-FFF2-40B4-BE49-F238E27FC236}">
                  <a16:creationId xmlns:a16="http://schemas.microsoft.com/office/drawing/2014/main" id="{25ADD395-D310-93C7-B8D3-89CF105F9A78}"/>
                </a:ext>
              </a:extLst>
            </p:cNvPr>
            <p:cNvSpPr/>
            <p:nvPr/>
          </p:nvSpPr>
          <p:spPr>
            <a:xfrm>
              <a:off x="7188363" y="5310633"/>
              <a:ext cx="330175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RN</a:t>
              </a:r>
            </a:p>
          </p:txBody>
        </p:sp>
        <p:sp>
          <p:nvSpPr>
            <p:cNvPr id="182" name="tx82">
              <a:extLst>
                <a:ext uri="{FF2B5EF4-FFF2-40B4-BE49-F238E27FC236}">
                  <a16:creationId xmlns:a16="http://schemas.microsoft.com/office/drawing/2014/main" id="{D74A37EA-E2E7-E67B-E355-0BC54BEA4520}"/>
                </a:ext>
              </a:extLst>
            </p:cNvPr>
            <p:cNvSpPr/>
            <p:nvPr/>
          </p:nvSpPr>
          <p:spPr>
            <a:xfrm>
              <a:off x="7542558" y="5305052"/>
              <a:ext cx="304948" cy="16921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SE</a:t>
              </a:r>
            </a:p>
          </p:txBody>
        </p:sp>
        <p:sp>
          <p:nvSpPr>
            <p:cNvPr id="183" name="tx83">
              <a:extLst>
                <a:ext uri="{FF2B5EF4-FFF2-40B4-BE49-F238E27FC236}">
                  <a16:creationId xmlns:a16="http://schemas.microsoft.com/office/drawing/2014/main" id="{F7F94383-8F85-DE66-840B-939AA17A9A1B}"/>
                </a:ext>
              </a:extLst>
            </p:cNvPr>
            <p:cNvSpPr/>
            <p:nvPr/>
          </p:nvSpPr>
          <p:spPr>
            <a:xfrm>
              <a:off x="7896809" y="5310633"/>
              <a:ext cx="279610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AL</a:t>
              </a:r>
            </a:p>
          </p:txBody>
        </p:sp>
        <p:sp>
          <p:nvSpPr>
            <p:cNvPr id="184" name="tx84">
              <a:extLst>
                <a:ext uri="{FF2B5EF4-FFF2-40B4-BE49-F238E27FC236}">
                  <a16:creationId xmlns:a16="http://schemas.microsoft.com/office/drawing/2014/main" id="{D3FF8B44-5828-1506-48EA-448161B12E12}"/>
                </a:ext>
              </a:extLst>
            </p:cNvPr>
            <p:cNvSpPr/>
            <p:nvPr/>
          </p:nvSpPr>
          <p:spPr>
            <a:xfrm>
              <a:off x="8225723" y="5310633"/>
              <a:ext cx="304948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AP</a:t>
              </a:r>
            </a:p>
          </p:txBody>
        </p:sp>
        <p:sp>
          <p:nvSpPr>
            <p:cNvPr id="185" name="tx85">
              <a:extLst>
                <a:ext uri="{FF2B5EF4-FFF2-40B4-BE49-F238E27FC236}">
                  <a16:creationId xmlns:a16="http://schemas.microsoft.com/office/drawing/2014/main" id="{34E5875D-A01B-ADA7-D143-883F86F323D4}"/>
                </a:ext>
              </a:extLst>
            </p:cNvPr>
            <p:cNvSpPr/>
            <p:nvPr/>
          </p:nvSpPr>
          <p:spPr>
            <a:xfrm>
              <a:off x="8560998" y="5310633"/>
              <a:ext cx="317562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PR</a:t>
              </a:r>
            </a:p>
          </p:txBody>
        </p:sp>
        <p:sp>
          <p:nvSpPr>
            <p:cNvPr id="186" name="tx86">
              <a:extLst>
                <a:ext uri="{FF2B5EF4-FFF2-40B4-BE49-F238E27FC236}">
                  <a16:creationId xmlns:a16="http://schemas.microsoft.com/office/drawing/2014/main" id="{1E6A343D-DD40-90CC-9FF2-F46C97B078A4}"/>
                </a:ext>
              </a:extLst>
            </p:cNvPr>
            <p:cNvSpPr/>
            <p:nvPr/>
          </p:nvSpPr>
          <p:spPr>
            <a:xfrm>
              <a:off x="8877243" y="5305052"/>
              <a:ext cx="368237" cy="16921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MG</a:t>
              </a:r>
            </a:p>
          </p:txBody>
        </p:sp>
        <p:sp>
          <p:nvSpPr>
            <p:cNvPr id="187" name="tx87">
              <a:extLst>
                <a:ext uri="{FF2B5EF4-FFF2-40B4-BE49-F238E27FC236}">
                  <a16:creationId xmlns:a16="http://schemas.microsoft.com/office/drawing/2014/main" id="{D6735299-ADA3-6CDC-AFBC-864C1B8B1578}"/>
                </a:ext>
              </a:extLst>
            </p:cNvPr>
            <p:cNvSpPr/>
            <p:nvPr/>
          </p:nvSpPr>
          <p:spPr>
            <a:xfrm>
              <a:off x="9244163" y="5305052"/>
              <a:ext cx="317562" cy="16921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SC</a:t>
              </a:r>
            </a:p>
          </p:txBody>
        </p:sp>
        <p:sp>
          <p:nvSpPr>
            <p:cNvPr id="188" name="tx88">
              <a:extLst>
                <a:ext uri="{FF2B5EF4-FFF2-40B4-BE49-F238E27FC236}">
                  <a16:creationId xmlns:a16="http://schemas.microsoft.com/office/drawing/2014/main" id="{8B31AFF6-F8C3-FB77-F7BD-C0EAF3840BF4}"/>
                </a:ext>
              </a:extLst>
            </p:cNvPr>
            <p:cNvSpPr/>
            <p:nvPr/>
          </p:nvSpPr>
          <p:spPr>
            <a:xfrm>
              <a:off x="9566714" y="5304940"/>
              <a:ext cx="355624" cy="16932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GO</a:t>
              </a:r>
            </a:p>
          </p:txBody>
        </p:sp>
        <p:sp>
          <p:nvSpPr>
            <p:cNvPr id="189" name="tx89">
              <a:extLst>
                <a:ext uri="{FF2B5EF4-FFF2-40B4-BE49-F238E27FC236}">
                  <a16:creationId xmlns:a16="http://schemas.microsoft.com/office/drawing/2014/main" id="{54263B62-50BD-6EFF-8B94-FE95FC3256A9}"/>
                </a:ext>
              </a:extLst>
            </p:cNvPr>
            <p:cNvSpPr/>
            <p:nvPr/>
          </p:nvSpPr>
          <p:spPr>
            <a:xfrm>
              <a:off x="9914659" y="5304940"/>
              <a:ext cx="342900" cy="16932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RO</a:t>
              </a:r>
            </a:p>
          </p:txBody>
        </p:sp>
        <p:sp>
          <p:nvSpPr>
            <p:cNvPr id="190" name="tx90">
              <a:extLst>
                <a:ext uri="{FF2B5EF4-FFF2-40B4-BE49-F238E27FC236}">
                  <a16:creationId xmlns:a16="http://schemas.microsoft.com/office/drawing/2014/main" id="{D55E3AA8-CAA1-3C1A-AE7E-46B873455C8B}"/>
                </a:ext>
              </a:extLst>
            </p:cNvPr>
            <p:cNvSpPr/>
            <p:nvPr/>
          </p:nvSpPr>
          <p:spPr>
            <a:xfrm>
              <a:off x="10268966" y="5304940"/>
              <a:ext cx="317450" cy="16932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TO</a:t>
              </a:r>
            </a:p>
          </p:txBody>
        </p:sp>
        <p:sp>
          <p:nvSpPr>
            <p:cNvPr id="191" name="tx91">
              <a:extLst>
                <a:ext uri="{FF2B5EF4-FFF2-40B4-BE49-F238E27FC236}">
                  <a16:creationId xmlns:a16="http://schemas.microsoft.com/office/drawing/2014/main" id="{D2F9A438-E256-9292-E4BC-7F1790CE1D9F}"/>
                </a:ext>
              </a:extLst>
            </p:cNvPr>
            <p:cNvSpPr/>
            <p:nvPr/>
          </p:nvSpPr>
          <p:spPr>
            <a:xfrm>
              <a:off x="10616911" y="5310633"/>
              <a:ext cx="304725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DF</a:t>
              </a:r>
            </a:p>
          </p:txBody>
        </p:sp>
        <p:sp>
          <p:nvSpPr>
            <p:cNvPr id="192" name="tx92">
              <a:extLst>
                <a:ext uri="{FF2B5EF4-FFF2-40B4-BE49-F238E27FC236}">
                  <a16:creationId xmlns:a16="http://schemas.microsoft.com/office/drawing/2014/main" id="{39BF240D-E622-075D-6B90-ED516D7486F0}"/>
                </a:ext>
              </a:extLst>
            </p:cNvPr>
            <p:cNvSpPr/>
            <p:nvPr/>
          </p:nvSpPr>
          <p:spPr>
            <a:xfrm>
              <a:off x="8407942" y="5538871"/>
              <a:ext cx="2566280" cy="2104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 b="1" dirty="0" err="1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Unidades</a:t>
              </a:r>
              <a:r>
                <a:rPr sz="1800" b="1" dirty="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 </a:t>
              </a:r>
              <a:r>
                <a:rPr lang="pt-BR" sz="1800" b="1" dirty="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Federadas</a:t>
              </a:r>
              <a:endParaRPr sz="1800" b="1" dirty="0">
                <a:solidFill>
                  <a:srgbClr val="000000">
                    <a:alpha val="100000"/>
                  </a:srgb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93" name="tx93">
              <a:extLst>
                <a:ext uri="{FF2B5EF4-FFF2-40B4-BE49-F238E27FC236}">
                  <a16:creationId xmlns:a16="http://schemas.microsoft.com/office/drawing/2014/main" id="{D4D64752-7F63-209C-A67E-EEF9B6F1529A}"/>
                </a:ext>
              </a:extLst>
            </p:cNvPr>
            <p:cNvSpPr/>
            <p:nvPr/>
          </p:nvSpPr>
          <p:spPr>
            <a:xfrm rot="-5400000">
              <a:off x="-8213" y="3343346"/>
              <a:ext cx="2527771" cy="25148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 b="1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Óbitos por 100 mil hab.</a:t>
              </a:r>
            </a:p>
          </p:txBody>
        </p:sp>
      </p:grpSp>
      <p:sp>
        <p:nvSpPr>
          <p:cNvPr id="100" name="Retângulo 99">
            <a:extLst>
              <a:ext uri="{FF2B5EF4-FFF2-40B4-BE49-F238E27FC236}">
                <a16:creationId xmlns:a16="http://schemas.microsoft.com/office/drawing/2014/main" id="{1C028898-2938-D285-85CB-0C46F73EBE18}"/>
              </a:ext>
            </a:extLst>
          </p:cNvPr>
          <p:cNvSpPr/>
          <p:nvPr/>
        </p:nvSpPr>
        <p:spPr>
          <a:xfrm>
            <a:off x="7827820" y="2355273"/>
            <a:ext cx="415636" cy="3283525"/>
          </a:xfrm>
          <a:prstGeom prst="rect">
            <a:avLst/>
          </a:prstGeom>
          <a:noFill/>
          <a:ln w="57150">
            <a:solidFill>
              <a:srgbClr val="EEC5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t="16537" r="23470"/>
          <a:stretch/>
        </p:blipFill>
        <p:spPr>
          <a:xfrm>
            <a:off x="600170" y="1814945"/>
            <a:ext cx="8158088" cy="4025783"/>
          </a:xfrm>
          <a:prstGeom prst="rect">
            <a:avLst/>
          </a:prstGeom>
          <a:ln>
            <a:solidFill>
              <a:srgbClr val="03D100"/>
            </a:solidFill>
          </a:ln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3DF7A622-B451-B954-3E80-830A0E1F7A22}"/>
              </a:ext>
            </a:extLst>
          </p:cNvPr>
          <p:cNvGrpSpPr/>
          <p:nvPr/>
        </p:nvGrpSpPr>
        <p:grpSpPr>
          <a:xfrm>
            <a:off x="1038616" y="6082982"/>
            <a:ext cx="7454347" cy="435850"/>
            <a:chOff x="2230107" y="5981401"/>
            <a:chExt cx="7454347" cy="435850"/>
          </a:xfrm>
        </p:grpSpPr>
        <p:sp>
          <p:nvSpPr>
            <p:cNvPr id="7" name="Seta: para a Direita 6">
              <a:extLst>
                <a:ext uri="{FF2B5EF4-FFF2-40B4-BE49-F238E27FC236}">
                  <a16:creationId xmlns:a16="http://schemas.microsoft.com/office/drawing/2014/main" id="{A7BA700F-E2EF-352D-AB74-4377E7A48FCA}"/>
                </a:ext>
              </a:extLst>
            </p:cNvPr>
            <p:cNvSpPr/>
            <p:nvPr/>
          </p:nvSpPr>
          <p:spPr>
            <a:xfrm>
              <a:off x="2230107" y="6297982"/>
              <a:ext cx="7454347" cy="11926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5AD78A60-64C4-B070-6FEF-1BEF63DD6266}"/>
                </a:ext>
              </a:extLst>
            </p:cNvPr>
            <p:cNvSpPr txBox="1"/>
            <p:nvPr/>
          </p:nvSpPr>
          <p:spPr>
            <a:xfrm>
              <a:off x="2445026" y="5981401"/>
              <a:ext cx="7096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C00000"/>
                  </a:solidFill>
                </a:rPr>
                <a:t>Precisamos avançar da Universalidade e Igualdade para a equidade</a:t>
              </a: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1C33A9B-F317-6FFC-111D-E63BA08377CA}"/>
              </a:ext>
            </a:extLst>
          </p:cNvPr>
          <p:cNvSpPr txBox="1"/>
          <p:nvPr/>
        </p:nvSpPr>
        <p:spPr>
          <a:xfrm>
            <a:off x="9255312" y="4668690"/>
            <a:ext cx="3091716" cy="1949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baseline="0" dirty="0">
                <a:solidFill>
                  <a:srgbClr val="002060"/>
                </a:solidFill>
              </a:rPr>
              <a:t>construção de </a:t>
            </a:r>
          </a:p>
          <a:p>
            <a:pPr>
              <a:lnSpc>
                <a:spcPct val="150000"/>
              </a:lnSpc>
            </a:pPr>
            <a:r>
              <a:rPr lang="pt-BR" sz="3200" b="1" baseline="0" dirty="0">
                <a:solidFill>
                  <a:srgbClr val="002060"/>
                </a:solidFill>
              </a:rPr>
              <a:t>parcerias </a:t>
            </a:r>
            <a:endParaRPr lang="pt-BR" sz="32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3200" b="1" baseline="0" dirty="0">
                <a:solidFill>
                  <a:srgbClr val="002060"/>
                </a:solidFill>
              </a:rPr>
              <a:t>multissetorial  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54205D7-9DAE-2CF5-264D-A28A03CC9D7A}"/>
              </a:ext>
            </a:extLst>
          </p:cNvPr>
          <p:cNvSpPr txBox="1"/>
          <p:nvPr/>
        </p:nvSpPr>
        <p:spPr>
          <a:xfrm>
            <a:off x="1371125" y="339168"/>
            <a:ext cx="9213748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só os </a:t>
            </a:r>
            <a:r>
              <a:rPr lang="pt-BR" sz="2400" dirty="0">
                <a:solidFill>
                  <a:srgbClr val="C00000"/>
                </a:solidFill>
              </a:rPr>
              <a:t>serviços de saúde </a:t>
            </a:r>
            <a:r>
              <a:rPr lang="pt-BR" sz="2400" b="1" dirty="0">
                <a:solidFill>
                  <a:srgbClr val="183EFF"/>
                </a:solidFill>
              </a:rPr>
              <a:t>NÃO DÃO CONTA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toda </a:t>
            </a:r>
            <a:r>
              <a:rPr lang="pt-BR" sz="2400" b="1" dirty="0">
                <a:solidFill>
                  <a:srgbClr val="1A5D70"/>
                </a:solidFill>
              </a:rPr>
              <a:t>COMPLEXIDADE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envolvida no </a:t>
            </a:r>
            <a:r>
              <a:rPr lang="pt-BR" sz="2400" b="1" dirty="0">
                <a:solidFill>
                  <a:srgbClr val="1A5D70"/>
                </a:solidFill>
              </a:rPr>
              <a:t>adoecimento por Tuberculose</a:t>
            </a:r>
          </a:p>
        </p:txBody>
      </p:sp>
    </p:spTree>
    <p:extLst>
      <p:ext uri="{BB962C8B-B14F-4D97-AF65-F5344CB8AC3E}">
        <p14:creationId xmlns:p14="http://schemas.microsoft.com/office/powerpoint/2010/main" val="4281380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345125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Onde estamos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836B8C3B-D968-C3CC-1E09-7A986742C803}"/>
              </a:ext>
            </a:extLst>
          </p:cNvPr>
          <p:cNvSpPr txBox="1"/>
          <p:nvPr/>
        </p:nvSpPr>
        <p:spPr>
          <a:xfrm>
            <a:off x="5932888" y="6373077"/>
            <a:ext cx="609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dirty="0">
                <a:solidFill>
                  <a:srgbClr val="1A5D70"/>
                </a:solidFill>
              </a:rPr>
              <a:t>https://www.redebrasileiradecomites.com/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904F7B95-732D-030D-9818-0DA5619D2F77}"/>
              </a:ext>
            </a:extLst>
          </p:cNvPr>
          <p:cNvSpPr/>
          <p:nvPr/>
        </p:nvSpPr>
        <p:spPr>
          <a:xfrm>
            <a:off x="2585415" y="3488130"/>
            <a:ext cx="1428383" cy="747132"/>
          </a:xfrm>
          <a:prstGeom prst="rightArrow">
            <a:avLst/>
          </a:prstGeom>
          <a:solidFill>
            <a:srgbClr val="0A5952"/>
          </a:solidFill>
          <a:ln>
            <a:solidFill>
              <a:srgbClr val="0A5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 descr="Agência Fiocruz de Notícias">
            <a:extLst>
              <a:ext uri="{FF2B5EF4-FFF2-40B4-BE49-F238E27FC236}">
                <a16:creationId xmlns:a16="http://schemas.microsoft.com/office/drawing/2014/main" id="{0B3D546E-2192-1149-75E7-600F62159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7" y="2023088"/>
            <a:ext cx="2019728" cy="325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815257C-1C21-D0CF-9071-83A0320703CB}"/>
              </a:ext>
            </a:extLst>
          </p:cNvPr>
          <p:cNvSpPr txBox="1"/>
          <p:nvPr/>
        </p:nvSpPr>
        <p:spPr>
          <a:xfrm>
            <a:off x="2748288" y="3319800"/>
            <a:ext cx="71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A5952"/>
                </a:solidFill>
              </a:rPr>
              <a:t>2012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1BC024F-FCF5-B56C-F6BD-E1398F4F3028}"/>
              </a:ext>
            </a:extLst>
          </p:cNvPr>
          <p:cNvSpPr txBox="1"/>
          <p:nvPr/>
        </p:nvSpPr>
        <p:spPr>
          <a:xfrm>
            <a:off x="482482" y="5537840"/>
            <a:ext cx="2019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1800" dirty="0"/>
              <a:t>11 Comitês Metropolitanos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663F5DDA-4FEF-CBCD-F60C-B851CC18C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772" y="3306056"/>
            <a:ext cx="2592569" cy="1034814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8E7E86EE-8999-E979-1EFC-BF8DF1AFF5B1}"/>
              </a:ext>
            </a:extLst>
          </p:cNvPr>
          <p:cNvSpPr txBox="1"/>
          <p:nvPr/>
        </p:nvSpPr>
        <p:spPr>
          <a:xfrm>
            <a:off x="869599" y="1572380"/>
            <a:ext cx="71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A5952"/>
                </a:solidFill>
              </a:rPr>
              <a:t>2008</a:t>
            </a:r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3B3319A6-7CF9-6776-814B-F6F96CCFCF11}"/>
              </a:ext>
            </a:extLst>
          </p:cNvPr>
          <p:cNvSpPr/>
          <p:nvPr/>
        </p:nvSpPr>
        <p:spPr>
          <a:xfrm>
            <a:off x="7083042" y="3488130"/>
            <a:ext cx="1428383" cy="747132"/>
          </a:xfrm>
          <a:prstGeom prst="rightArrow">
            <a:avLst/>
          </a:prstGeom>
          <a:solidFill>
            <a:srgbClr val="0A5952"/>
          </a:solidFill>
          <a:ln>
            <a:solidFill>
              <a:srgbClr val="0A5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7302651-0418-5665-E3F5-92F0B78FC062}"/>
              </a:ext>
            </a:extLst>
          </p:cNvPr>
          <p:cNvSpPr txBox="1"/>
          <p:nvPr/>
        </p:nvSpPr>
        <p:spPr>
          <a:xfrm>
            <a:off x="7244530" y="3319800"/>
            <a:ext cx="71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A5952"/>
                </a:solidFill>
              </a:rPr>
              <a:t>2024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1E8E5EF-F68A-370D-4A9E-5C8F6D33E99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8629" y="1969436"/>
            <a:ext cx="3850952" cy="38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0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345125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Onde estamos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836B8C3B-D968-C3CC-1E09-7A986742C803}"/>
              </a:ext>
            </a:extLst>
          </p:cNvPr>
          <p:cNvSpPr txBox="1"/>
          <p:nvPr/>
        </p:nvSpPr>
        <p:spPr>
          <a:xfrm>
            <a:off x="8165939" y="6402187"/>
            <a:ext cx="3433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dirty="0">
                <a:solidFill>
                  <a:srgbClr val="1A5D70"/>
                </a:solidFill>
              </a:rPr>
              <a:t>https://www.redebrasileiradecomites.com/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74AA4BC-6D04-C372-9CF4-C8EB47D91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440" y="919981"/>
            <a:ext cx="8998476" cy="5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37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949857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Propostas organizadas e/ou acompanhamento pela Rede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C376199-75DD-AF68-F440-232A0923DE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2047963"/>
              </p:ext>
            </p:extLst>
          </p:nvPr>
        </p:nvGraphicFramePr>
        <p:xfrm>
          <a:off x="480433" y="2036909"/>
          <a:ext cx="11514247" cy="3609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6583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949857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Propostas organizadas e/ou acompanhamento pela Rede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0189CBE-95D1-171C-B0CE-0D67255CD2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9118665"/>
              </p:ext>
            </p:extLst>
          </p:nvPr>
        </p:nvGraphicFramePr>
        <p:xfrm>
          <a:off x="765860" y="1826613"/>
          <a:ext cx="10482942" cy="427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A3440A24-3BB6-8251-7839-6DD04C3B22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2186" y="3524036"/>
            <a:ext cx="1024334" cy="67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25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345125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Objetivos da Rede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555A8ED-BF64-98DC-246A-0F86DB6265F3}"/>
              </a:ext>
            </a:extLst>
          </p:cNvPr>
          <p:cNvSpPr txBox="1"/>
          <p:nvPr/>
        </p:nvSpPr>
        <p:spPr>
          <a:xfrm>
            <a:off x="380789" y="1326717"/>
            <a:ext cx="1143042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r>
              <a:rPr lang="pt-BR" dirty="0">
                <a:solidFill>
                  <a:srgbClr val="1B496B"/>
                </a:solidFill>
              </a:rPr>
              <a:t>Atuar junto às organizações governamentais, da sociedade civil, conselhos e legislativo, dando visibilidade as políticas públicas, em defesa do SUS, com foco na TB, considerando seus aspectos políticos e técnicos, fortalecendo a mobilização social e o monitoramento e avaliação;</a:t>
            </a: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endParaRPr lang="pt-BR" dirty="0">
              <a:solidFill>
                <a:srgbClr val="1B496B"/>
              </a:solidFill>
            </a:endParaRP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endParaRPr lang="pt-BR" dirty="0">
              <a:solidFill>
                <a:srgbClr val="1B496B"/>
              </a:solidFill>
            </a:endParaRP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r>
              <a:rPr lang="pt-BR" dirty="0">
                <a:solidFill>
                  <a:srgbClr val="1B496B"/>
                </a:solidFill>
              </a:rPr>
              <a:t>Promover a participação de profissionais e representantes da sociedade civil envolvidos no controle da TB nos Comitês e proporcionar troca de experiências entre eles;</a:t>
            </a: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endParaRPr lang="pt-BR" dirty="0">
              <a:solidFill>
                <a:srgbClr val="1B496B"/>
              </a:solidFill>
            </a:endParaRP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endParaRPr lang="pt-BR" dirty="0">
              <a:solidFill>
                <a:srgbClr val="1B496B"/>
              </a:solidFill>
            </a:endParaRP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r>
              <a:rPr lang="pt-BR" dirty="0">
                <a:solidFill>
                  <a:srgbClr val="1B496B"/>
                </a:solidFill>
              </a:rPr>
              <a:t>Monitorar e avaliar a situação epidemiológica e operacional das ações de controle da TB em relação às metas pactuadas a nível nacional/estadual/municipal, de acordo com as diretrizes do PNCT (Ministério da Saúde);</a:t>
            </a: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endParaRPr lang="pt-BR" dirty="0">
              <a:solidFill>
                <a:srgbClr val="1B496B"/>
              </a:solidFill>
            </a:endParaRP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endParaRPr lang="pt-BR" dirty="0">
              <a:solidFill>
                <a:srgbClr val="1B496B"/>
              </a:solidFill>
            </a:endParaRP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r>
              <a:rPr lang="pt-BR" dirty="0">
                <a:solidFill>
                  <a:srgbClr val="1B496B"/>
                </a:solidFill>
              </a:rPr>
              <a:t>Socializar as informações produzidas para o controle da TB, com os profissionais de saúde e representantes da sociedade civil;</a:t>
            </a: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endParaRPr lang="pt-BR" dirty="0">
              <a:solidFill>
                <a:srgbClr val="1B496B"/>
              </a:solidFill>
            </a:endParaRP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endParaRPr lang="pt-BR" dirty="0">
              <a:solidFill>
                <a:srgbClr val="1B496B"/>
              </a:solidFill>
            </a:endParaRPr>
          </a:p>
          <a:p>
            <a:pPr marL="342900" indent="-342900" algn="just">
              <a:buClr>
                <a:srgbClr val="EEC544"/>
              </a:buClr>
              <a:buFont typeface="+mj-lt"/>
              <a:buAutoNum type="arabicPeriod"/>
            </a:pPr>
            <a:r>
              <a:rPr lang="pt-BR" dirty="0">
                <a:solidFill>
                  <a:srgbClr val="1B496B"/>
                </a:solidFill>
              </a:rPr>
              <a:t>Estimular e assessorar a criação de Comitês nos estados que ainda não possuem essa instância formalizada.</a:t>
            </a:r>
          </a:p>
        </p:txBody>
      </p:sp>
    </p:spTree>
    <p:extLst>
      <p:ext uri="{BB962C8B-B14F-4D97-AF65-F5344CB8AC3E}">
        <p14:creationId xmlns:p14="http://schemas.microsoft.com/office/powerpoint/2010/main" val="411530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727928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Como a Rede se organiza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E6B7711-BD27-EEE8-B2CB-289858E3E77C}"/>
              </a:ext>
            </a:extLst>
          </p:cNvPr>
          <p:cNvSpPr txBox="1"/>
          <p:nvPr/>
        </p:nvSpPr>
        <p:spPr>
          <a:xfrm>
            <a:off x="6809776" y="4977927"/>
            <a:ext cx="4764908" cy="1122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B496B"/>
                </a:solidFill>
              </a:rPr>
              <a:t>Assembleias estaduais/metropolitanas</a:t>
            </a:r>
          </a:p>
          <a:p>
            <a:pPr marL="285750" indent="-285750" algn="just">
              <a:lnSpc>
                <a:spcPct val="20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B496B"/>
                </a:solidFill>
              </a:rPr>
              <a:t>Assembleias nacionais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979AE600-40F8-6F85-A9CD-8621566364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320315"/>
              </p:ext>
            </p:extLst>
          </p:nvPr>
        </p:nvGraphicFramePr>
        <p:xfrm>
          <a:off x="6682452" y="1880073"/>
          <a:ext cx="4764909" cy="3066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BDAE5254-08C7-01E8-12AE-DA883FBB71C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2" t="6812" r="24592" b="7392"/>
          <a:stretch/>
        </p:blipFill>
        <p:spPr>
          <a:xfrm>
            <a:off x="482480" y="788621"/>
            <a:ext cx="6112566" cy="588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7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9212256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Atribuições do Colegiado Nacional | MS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C8B4A5E9-8D54-75D8-7BEE-F6A46B5E6F84}"/>
              </a:ext>
            </a:extLst>
          </p:cNvPr>
          <p:cNvSpPr>
            <a:spLocks noGrp="1"/>
          </p:cNvSpPr>
          <p:nvPr/>
        </p:nvSpPr>
        <p:spPr>
          <a:xfrm>
            <a:off x="394517" y="2238778"/>
            <a:ext cx="2943488" cy="372106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Apoiar técnica e politicamente o trabalho desenvolvido pelos Comitês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rgbClr val="1A5D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Financiara a realização de reuniões e assembleias </a:t>
            </a:r>
            <a:endParaRPr lang="pt-BR" dirty="0">
              <a:solidFill>
                <a:srgbClr val="1A5D70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dirty="0">
              <a:solidFill>
                <a:srgbClr val="1A5D70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Auxiliar tecnicamente as estratégias de comunicação</a:t>
            </a:r>
          </a:p>
        </p:txBody>
      </p:sp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id="{2DF066E4-C282-2568-4C90-03AFFE75DDC1}"/>
              </a:ext>
            </a:extLst>
          </p:cNvPr>
          <p:cNvSpPr txBox="1">
            <a:spLocks/>
          </p:cNvSpPr>
          <p:nvPr/>
        </p:nvSpPr>
        <p:spPr>
          <a:xfrm>
            <a:off x="4106406" y="1344558"/>
            <a:ext cx="7691077" cy="519630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BR" sz="1500" dirty="0"/>
              <a:t>I</a:t>
            </a:r>
            <a:r>
              <a:rPr lang="pt-BR" sz="1500" dirty="0">
                <a:ea typeface="+mn-lt"/>
                <a:cs typeface="+mn-lt"/>
              </a:rPr>
              <a:t> – Garantir o 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cumprimento das disposições contidas neste Regimento</a:t>
            </a:r>
            <a:r>
              <a:rPr lang="pt-BR" sz="1500" dirty="0">
                <a:ea typeface="+mn-lt"/>
                <a:cs typeface="+mn-lt"/>
              </a:rPr>
              <a:t>; </a:t>
            </a:r>
            <a:endParaRPr lang="pt-BR" sz="1500" dirty="0">
              <a:ea typeface="Roboto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500" dirty="0">
                <a:ea typeface="+mn-lt"/>
                <a:cs typeface="+mn-lt"/>
              </a:rPr>
              <a:t>II – Convocar os membros dos Comitês para 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as Assembleias e outras reuniões</a:t>
            </a:r>
            <a:r>
              <a:rPr lang="pt-BR" sz="1500" dirty="0">
                <a:ea typeface="+mn-lt"/>
                <a:cs typeface="+mn-lt"/>
              </a:rPr>
              <a:t>; 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500" dirty="0">
                <a:ea typeface="+mn-lt"/>
                <a:cs typeface="+mn-lt"/>
              </a:rPr>
              <a:t>III – Disponibilizar para os membros da Rede Brasileira de Comitês para o controle da Tuberculose, 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informações relativas às ações de mobilização, </a:t>
            </a:r>
            <a:r>
              <a:rPr lang="pt-BR" sz="1500" b="1" dirty="0" err="1">
                <a:solidFill>
                  <a:srgbClr val="EEC544"/>
                </a:solidFill>
                <a:ea typeface="+mn-lt"/>
                <a:cs typeface="+mn-lt"/>
              </a:rPr>
              <a:t>advocacy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, comunicação social, monitoramento e avaliação</a:t>
            </a:r>
            <a:r>
              <a:rPr lang="pt-BR" sz="1500" dirty="0">
                <a:ea typeface="+mn-lt"/>
                <a:cs typeface="+mn-lt"/>
              </a:rPr>
              <a:t>; 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500" dirty="0">
                <a:ea typeface="+mn-lt"/>
                <a:cs typeface="+mn-lt"/>
              </a:rPr>
              <a:t>IV - 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Redigir, editar, disponibilizar e conservar as atas e outros registros </a:t>
            </a:r>
            <a:r>
              <a:rPr lang="pt-BR" sz="1500" dirty="0">
                <a:ea typeface="+mn-lt"/>
                <a:cs typeface="+mn-lt"/>
              </a:rPr>
              <a:t>das ações da Rede Brasileira de Comitês para o Controle da Tuberculose e a eles anexados a lista de presença dos participantes;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500" dirty="0">
                <a:ea typeface="+mn-lt"/>
                <a:cs typeface="+mn-lt"/>
              </a:rPr>
              <a:t>V – Receber planos, relatórios de execução, prestação de contas e outros documentos originários dos Comitês para 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ciência, análise e considerações</a:t>
            </a:r>
            <a:r>
              <a:rPr lang="pt-BR" sz="1500" dirty="0">
                <a:ea typeface="+mn-lt"/>
                <a:cs typeface="+mn-lt"/>
              </a:rPr>
              <a:t>;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500" dirty="0">
                <a:ea typeface="+mn-lt"/>
                <a:cs typeface="+mn-lt"/>
              </a:rPr>
              <a:t>VI - Promover </a:t>
            </a:r>
            <a:r>
              <a:rPr lang="pt-BR" sz="1500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a 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implementação das deliberações </a:t>
            </a:r>
            <a:r>
              <a:rPr lang="pt-BR" sz="1500" dirty="0">
                <a:ea typeface="+mn-lt"/>
                <a:cs typeface="+mn-lt"/>
              </a:rPr>
              <a:t>da Assembleia Nacional;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500" dirty="0">
                <a:ea typeface="+mn-lt"/>
                <a:cs typeface="+mn-lt"/>
              </a:rPr>
              <a:t>VII - 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Monitorar o cumprimento dos compromissos </a:t>
            </a:r>
            <a:r>
              <a:rPr lang="pt-BR" sz="1500" dirty="0">
                <a:ea typeface="+mn-lt"/>
                <a:cs typeface="+mn-lt"/>
              </a:rPr>
              <a:t>assumidos em Assembleia; </a:t>
            </a:r>
            <a:r>
              <a:rPr lang="pt-BR" sz="1500" dirty="0"/>
              <a:t>	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500" dirty="0">
                <a:ea typeface="+mn-lt"/>
                <a:cs typeface="+mn-lt"/>
              </a:rPr>
              <a:t>VIII – 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Aprovar a inclusão e exclusão de membros </a:t>
            </a:r>
            <a:r>
              <a:rPr lang="pt-BR" sz="1500" dirty="0">
                <a:ea typeface="+mn-lt"/>
                <a:cs typeface="+mn-lt"/>
              </a:rPr>
              <a:t>na Rede Brasileira de Comitês para o Controle da Tuberculose em conformidade com os critérios definidos neste Regimento;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500" dirty="0">
                <a:ea typeface="+mn-lt"/>
                <a:cs typeface="+mn-lt"/>
              </a:rPr>
              <a:t>IX – Desempenhar funções e executar outras atribuições que lhe sejam delegadas pela Rede Brasileira de Comitês para o Controle da Tuberculose, </a:t>
            </a:r>
            <a:r>
              <a:rPr lang="pt-BR" sz="1500" b="1" dirty="0">
                <a:solidFill>
                  <a:srgbClr val="EEC544"/>
                </a:solidFill>
                <a:ea typeface="+mn-lt"/>
                <a:cs typeface="+mn-lt"/>
              </a:rPr>
              <a:t>representando-a junto ao governo federal, aos governos estaduais e municipais, entidades não-governamentais e outras instâncias que se fizerem necessárias.</a:t>
            </a:r>
            <a:endParaRPr lang="pt-BR" sz="1500" dirty="0">
              <a:solidFill>
                <a:srgbClr val="EEC544"/>
              </a:solidFill>
              <a:ea typeface="Roboto"/>
            </a:endParaRP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FA30CA8F-9619-03BE-F840-06D1995CCEB1}"/>
              </a:ext>
            </a:extLst>
          </p:cNvPr>
          <p:cNvCxnSpPr>
            <a:cxnSpLocks/>
          </p:cNvCxnSpPr>
          <p:nvPr/>
        </p:nvCxnSpPr>
        <p:spPr>
          <a:xfrm flipV="1">
            <a:off x="3767200" y="1430266"/>
            <a:ext cx="0" cy="4964175"/>
          </a:xfrm>
          <a:prstGeom prst="line">
            <a:avLst/>
          </a:prstGeom>
          <a:ln w="28575">
            <a:solidFill>
              <a:srgbClr val="EEC5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lagem: Vertical 14">
            <a:extLst>
              <a:ext uri="{FF2B5EF4-FFF2-40B4-BE49-F238E27FC236}">
                <a16:creationId xmlns:a16="http://schemas.microsoft.com/office/drawing/2014/main" id="{46E8C4CE-A33A-DCC2-DC6A-5CDA79D11B1D}"/>
              </a:ext>
            </a:extLst>
          </p:cNvPr>
          <p:cNvSpPr/>
          <p:nvPr/>
        </p:nvSpPr>
        <p:spPr>
          <a:xfrm>
            <a:off x="4935587" y="1536866"/>
            <a:ext cx="5817294" cy="4671344"/>
          </a:xfrm>
          <a:prstGeom prst="verticalScroll">
            <a:avLst>
              <a:gd name="adj" fmla="val 13430"/>
            </a:avLst>
          </a:prstGeom>
          <a:solidFill>
            <a:srgbClr val="1A5D7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16.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Colegiado Nacional deverá reunir-se, ordinariamente, pelo menos duas vezes ao ano, com quórum de pelo menos 50% mais um de representantes.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A30921F8-89B1-5A85-1BB9-9B331B2CE90D}"/>
              </a:ext>
            </a:extLst>
          </p:cNvPr>
          <p:cNvGrpSpPr/>
          <p:nvPr/>
        </p:nvGrpSpPr>
        <p:grpSpPr>
          <a:xfrm>
            <a:off x="174811" y="898157"/>
            <a:ext cx="3031375" cy="774033"/>
            <a:chOff x="1587915" y="582"/>
            <a:chExt cx="1589078" cy="794539"/>
          </a:xfrm>
          <a:solidFill>
            <a:srgbClr val="1A5D70"/>
          </a:solidFill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A8E634BE-ED56-906C-DAFE-95C335D3E411}"/>
                </a:ext>
              </a:extLst>
            </p:cNvPr>
            <p:cNvSpPr/>
            <p:nvPr/>
          </p:nvSpPr>
          <p:spPr>
            <a:xfrm>
              <a:off x="1587915" y="582"/>
              <a:ext cx="1589078" cy="79453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8" name="Retângulo: Cantos Arredondados 4">
              <a:extLst>
                <a:ext uri="{FF2B5EF4-FFF2-40B4-BE49-F238E27FC236}">
                  <a16:creationId xmlns:a16="http://schemas.microsoft.com/office/drawing/2014/main" id="{8B236C62-7C18-0FA0-AD00-4C358E1AAF2E}"/>
                </a:ext>
              </a:extLst>
            </p:cNvPr>
            <p:cNvSpPr txBox="1"/>
            <p:nvPr/>
          </p:nvSpPr>
          <p:spPr>
            <a:xfrm>
              <a:off x="1611186" y="23853"/>
              <a:ext cx="1542536" cy="7479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kern="1200" dirty="0"/>
                <a:t>Nacional: 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kern="1200" dirty="0"/>
                <a:t>Executiva Nacional (Colegiado Nacional)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307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9212256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Atribuições do Comitê Estaduais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C8B4A5E9-8D54-75D8-7BEE-F6A46B5E6F84}"/>
              </a:ext>
            </a:extLst>
          </p:cNvPr>
          <p:cNvSpPr>
            <a:spLocks noGrp="1"/>
          </p:cNvSpPr>
          <p:nvPr/>
        </p:nvSpPr>
        <p:spPr>
          <a:xfrm>
            <a:off x="545124" y="2193150"/>
            <a:ext cx="11101751" cy="444561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Garantir o cumprimento das pactuações da Rede Brasileira, no nível estadual;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rgbClr val="1A5D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Selecionar os participantes do Comitê Estadual para participação no Comitê Gestor e na Assembleia Geral;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rgbClr val="1A5D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Disponibilizar para os membros dos Comitês Estaduais, as informações relativas às ações para o controle da TB no Brasil;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rgbClr val="1A5D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Promover a implementação das deliberações da Rede Brasileira de Comitês para o Controle da TB em cada estado;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tabLst/>
              <a:defRPr/>
            </a:pP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rgbClr val="1A5D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Monitorar o cumprimento dos compromissos assumidos em relação às ações para o controle da TB em seu estado. 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76F28094-1F65-7CB4-0DB4-D8196780D0CD}"/>
              </a:ext>
            </a:extLst>
          </p:cNvPr>
          <p:cNvGrpSpPr/>
          <p:nvPr/>
        </p:nvGrpSpPr>
        <p:grpSpPr>
          <a:xfrm>
            <a:off x="174809" y="887903"/>
            <a:ext cx="3031375" cy="794539"/>
            <a:chOff x="2898997" y="2271442"/>
            <a:chExt cx="1589078" cy="794539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D6A6CCA2-8360-C398-5E82-BD7F2893D220}"/>
                </a:ext>
              </a:extLst>
            </p:cNvPr>
            <p:cNvSpPr/>
            <p:nvPr/>
          </p:nvSpPr>
          <p:spPr>
            <a:xfrm>
              <a:off x="2898997" y="2271442"/>
              <a:ext cx="1589078" cy="7945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9" name="Retângulo: Cantos Arredondados 4">
              <a:extLst>
                <a:ext uri="{FF2B5EF4-FFF2-40B4-BE49-F238E27FC236}">
                  <a16:creationId xmlns:a16="http://schemas.microsoft.com/office/drawing/2014/main" id="{526EDF1B-9317-462B-4341-D8BA97CBFA2B}"/>
                </a:ext>
              </a:extLst>
            </p:cNvPr>
            <p:cNvSpPr txBox="1"/>
            <p:nvPr/>
          </p:nvSpPr>
          <p:spPr>
            <a:xfrm>
              <a:off x="2922268" y="2294713"/>
              <a:ext cx="1542536" cy="747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kern="1200" dirty="0">
                  <a:solidFill>
                    <a:schemeClr val="accent5">
                      <a:lumMod val="50000"/>
                    </a:schemeClr>
                  </a:solidFill>
                </a:rPr>
                <a:t>Estadual: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kern="1200" dirty="0">
                  <a:solidFill>
                    <a:schemeClr val="accent5">
                      <a:lumMod val="50000"/>
                    </a:schemeClr>
                  </a:solidFill>
                </a:rPr>
                <a:t>Comitês Estaduais</a:t>
              </a:r>
            </a:p>
          </p:txBody>
        </p:sp>
      </p:grpSp>
      <p:sp>
        <p:nvSpPr>
          <p:cNvPr id="3" name="Rolagem: Vertical 2">
            <a:extLst>
              <a:ext uri="{FF2B5EF4-FFF2-40B4-BE49-F238E27FC236}">
                <a16:creationId xmlns:a16="http://schemas.microsoft.com/office/drawing/2014/main" id="{1E76DC4D-43C4-59BD-2C52-9E9419AECC1D}"/>
              </a:ext>
            </a:extLst>
          </p:cNvPr>
          <p:cNvSpPr/>
          <p:nvPr/>
        </p:nvSpPr>
        <p:spPr>
          <a:xfrm>
            <a:off x="4411712" y="1429326"/>
            <a:ext cx="5817294" cy="4671344"/>
          </a:xfrm>
          <a:prstGeom prst="verticalScroll">
            <a:avLst>
              <a:gd name="adj" fmla="val 13430"/>
            </a:avLst>
          </a:prstGeom>
          <a:solidFill>
            <a:srgbClr val="1A5D7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Comitê Estadual deverá reunir-se, periodicamente,</a:t>
            </a:r>
            <a:r>
              <a:rPr kumimoji="0" lang="pt-BR" sz="1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 calendário organizado e divulgado previamente.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solidFill>
                <a:schemeClr val="bg1"/>
              </a:solidFill>
              <a:latin typeface="Calibri" panose="020F0502020204030204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Recomenda-se que seja definido um dia (do mês e da semana) e um horário fixo para que as reuniões ocorram, além da possibilidade de participação virtual.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98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209991" y="1018905"/>
            <a:ext cx="6558835" cy="2143125"/>
          </a:xfrm>
        </p:spPr>
        <p:txBody>
          <a:bodyPr/>
          <a:lstStyle/>
          <a:p>
            <a:r>
              <a:rPr lang="pt-BR" sz="2800" dirty="0">
                <a:solidFill>
                  <a:srgbClr val="1A5D70"/>
                </a:solidFill>
              </a:rPr>
              <a:t> Tuberculose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6"/>
          </p:nvPr>
        </p:nvSpPr>
        <p:spPr>
          <a:xfrm>
            <a:off x="339354" y="2296447"/>
            <a:ext cx="5961179" cy="113255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+mj-lt"/>
              </a:rPr>
              <a:t>Doença infectocontagiosa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+mj-lt"/>
              </a:rPr>
              <a:t>	bacilo Mycobacterium </a:t>
            </a:r>
            <a:r>
              <a:rPr lang="pt-BR" dirty="0" err="1">
                <a:latin typeface="+mj-lt"/>
              </a:rPr>
              <a:t>tuberculosis</a:t>
            </a:r>
            <a:endParaRPr lang="pt-BR" dirty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+mj-lt"/>
              </a:rPr>
              <a:t>		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+mj-lt"/>
              </a:rPr>
              <a:t>por pessoa com tuberculose ativa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+mj-lt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1580254" y="4859866"/>
            <a:ext cx="451574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fala, canto, tosse ou espirro</a:t>
            </a:r>
          </a:p>
        </p:txBody>
      </p:sp>
      <p:pic>
        <p:nvPicPr>
          <p:cNvPr id="10" name="Google Shape;228;p8">
            <a:extLst>
              <a:ext uri="{FF2B5EF4-FFF2-40B4-BE49-F238E27FC236}">
                <a16:creationId xmlns:a16="http://schemas.microsoft.com/office/drawing/2014/main" id="{52699175-7EA1-44BF-98FE-197D27CF6B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0608" y="0"/>
            <a:ext cx="73198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/>
          <p:nvPr/>
        </p:nvSpPr>
        <p:spPr>
          <a:xfrm>
            <a:off x="7515346" y="6574294"/>
            <a:ext cx="66077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https://www1.tecnoblog.net/meiobit/276906/scicast-podcast-superbacterias-parte-2-celulas-tronco-nova-arma-guera-super-tuberculose/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706E3A6-0426-3796-5B30-71A79876C4EC}"/>
              </a:ext>
            </a:extLst>
          </p:cNvPr>
          <p:cNvSpPr txBox="1"/>
          <p:nvPr/>
        </p:nvSpPr>
        <p:spPr>
          <a:xfrm>
            <a:off x="362193" y="3834047"/>
            <a:ext cx="2728248" cy="46487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Transmissão por via aérea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2B9A7DE-B673-C8D1-1B69-79C16F7BA582}"/>
              </a:ext>
            </a:extLst>
          </p:cNvPr>
          <p:cNvSpPr txBox="1"/>
          <p:nvPr/>
        </p:nvSpPr>
        <p:spPr>
          <a:xfrm>
            <a:off x="2457038" y="1628802"/>
            <a:ext cx="2536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Doença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MILENAR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1A5D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008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9212256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Atribuições do Comitê Municipais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C8B4A5E9-8D54-75D8-7BEE-F6A46B5E6F84}"/>
              </a:ext>
            </a:extLst>
          </p:cNvPr>
          <p:cNvSpPr>
            <a:spLocks noGrp="1"/>
          </p:cNvSpPr>
          <p:nvPr/>
        </p:nvSpPr>
        <p:spPr>
          <a:xfrm>
            <a:off x="731691" y="2272605"/>
            <a:ext cx="10728618" cy="444561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200000"/>
              </a:lnSpc>
              <a:spcBef>
                <a:spcPts val="1000"/>
              </a:spcBef>
              <a:spcAft>
                <a:spcPct val="0"/>
              </a:spcAft>
              <a:buClr>
                <a:srgbClr val="EEC5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Rede Brasileira de Comitês para o Controle da Tuberculose 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os 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Comitês Estaduais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deverão estimular a formação de fóruns ou comitês municipais que 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EEC5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discutam temas relativos às ações de mobilização, </a:t>
            </a:r>
            <a:r>
              <a:rPr kumimoji="0" lang="pt-BR" b="1" i="0" u="none" strike="noStrike" kern="1200" cap="none" spc="0" normalizeH="0" baseline="0" noProof="0" dirty="0" err="1">
                <a:ln>
                  <a:noFill/>
                </a:ln>
                <a:solidFill>
                  <a:srgbClr val="EEC5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advocacy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EEC5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comunicação social, monitoramento e avaliação para o controle da tuberculose nos municípios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A5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C7E639F-02D8-3273-D6A8-B1D0864BB49C}"/>
              </a:ext>
            </a:extLst>
          </p:cNvPr>
          <p:cNvGrpSpPr/>
          <p:nvPr/>
        </p:nvGrpSpPr>
        <p:grpSpPr>
          <a:xfrm>
            <a:off x="130416" y="870769"/>
            <a:ext cx="3031374" cy="794539"/>
            <a:chOff x="276833" y="2271442"/>
            <a:chExt cx="1589078" cy="794539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676159DB-A483-070E-5B33-F42A9FC9E541}"/>
                </a:ext>
              </a:extLst>
            </p:cNvPr>
            <p:cNvSpPr/>
            <p:nvPr/>
          </p:nvSpPr>
          <p:spPr>
            <a:xfrm>
              <a:off x="276833" y="2271442"/>
              <a:ext cx="1589078" cy="7945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9" name="Retângulo: Cantos Arredondados 4">
              <a:extLst>
                <a:ext uri="{FF2B5EF4-FFF2-40B4-BE49-F238E27FC236}">
                  <a16:creationId xmlns:a16="http://schemas.microsoft.com/office/drawing/2014/main" id="{F28AA76B-F6EE-B257-9E42-7BC1087357E3}"/>
                </a:ext>
              </a:extLst>
            </p:cNvPr>
            <p:cNvSpPr txBox="1"/>
            <p:nvPr/>
          </p:nvSpPr>
          <p:spPr>
            <a:xfrm>
              <a:off x="300104" y="2294713"/>
              <a:ext cx="1542536" cy="747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kern="1200" dirty="0">
                  <a:solidFill>
                    <a:schemeClr val="accent5">
                      <a:lumMod val="50000"/>
                    </a:schemeClr>
                  </a:solidFill>
                </a:rPr>
                <a:t>Municipal: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kern="1200" dirty="0">
                  <a:solidFill>
                    <a:schemeClr val="accent5">
                      <a:lumMod val="50000"/>
                    </a:schemeClr>
                  </a:solidFill>
                </a:rPr>
                <a:t>Comitês ou Fóruns Municipais</a:t>
              </a:r>
            </a:p>
          </p:txBody>
        </p:sp>
      </p:grpSp>
      <p:sp>
        <p:nvSpPr>
          <p:cNvPr id="3" name="Rolagem: Vertical 2">
            <a:extLst>
              <a:ext uri="{FF2B5EF4-FFF2-40B4-BE49-F238E27FC236}">
                <a16:creationId xmlns:a16="http://schemas.microsoft.com/office/drawing/2014/main" id="{7714BB95-22D0-9AB4-48F5-4BAA85504FD0}"/>
              </a:ext>
            </a:extLst>
          </p:cNvPr>
          <p:cNvSpPr/>
          <p:nvPr/>
        </p:nvSpPr>
        <p:spPr>
          <a:xfrm>
            <a:off x="4780940" y="1594492"/>
            <a:ext cx="5817294" cy="4671344"/>
          </a:xfrm>
          <a:prstGeom prst="verticalScroll">
            <a:avLst>
              <a:gd name="adj" fmla="val 13430"/>
            </a:avLst>
          </a:prstGeom>
          <a:solidFill>
            <a:srgbClr val="1A5D7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Comitê Municipal deverá reunir-se, periodicamente,</a:t>
            </a:r>
            <a:r>
              <a:rPr kumimoji="0" lang="pt-BR" sz="1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 calendário organizado e divulgado previamente.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solidFill>
                <a:schemeClr val="bg1"/>
              </a:solidFill>
              <a:latin typeface="Calibri" panose="020F0502020204030204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chemeClr val="bg1"/>
                </a:solidFill>
              </a:rPr>
              <a:t>Recomenda-se que seja definido um dia (do mês e da semana) e um horário fixo para que as reuniões ocorram, além da possibilidade de participação virtual.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91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727928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Principais parcerias da Rede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4F824C9-F401-4276-0701-78577321A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0622046"/>
              </p:ext>
            </p:extLst>
          </p:nvPr>
        </p:nvGraphicFramePr>
        <p:xfrm>
          <a:off x="1225470" y="1049609"/>
          <a:ext cx="9376437" cy="558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FA0D0DDA-9405-BCCE-BCEE-620966E4BDD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8" t="17839" r="17552"/>
          <a:stretch/>
        </p:blipFill>
        <p:spPr>
          <a:xfrm>
            <a:off x="10861633" y="5301204"/>
            <a:ext cx="1232625" cy="170379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F694959-ACE6-1366-502B-C697A163F577}"/>
              </a:ext>
            </a:extLst>
          </p:cNvPr>
          <p:cNvSpPr txBox="1"/>
          <p:nvPr/>
        </p:nvSpPr>
        <p:spPr>
          <a:xfrm>
            <a:off x="1930" y="6453162"/>
            <a:ext cx="6094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1A5D70"/>
                </a:solidFill>
              </a:rPr>
              <a:t>https://www.redebrasileiradecomites.com/parceiros-da-tb</a:t>
            </a:r>
          </a:p>
        </p:txBody>
      </p:sp>
    </p:spTree>
    <p:extLst>
      <p:ext uri="{BB962C8B-B14F-4D97-AF65-F5344CB8AC3E}">
        <p14:creationId xmlns:p14="http://schemas.microsoft.com/office/powerpoint/2010/main" val="3069356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727928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Parcerias Intersetoriais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1C8BD54-02A6-315F-8B5E-FF8E11604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8730040"/>
              </p:ext>
            </p:extLst>
          </p:nvPr>
        </p:nvGraphicFramePr>
        <p:xfrm>
          <a:off x="2002165" y="1326717"/>
          <a:ext cx="8785440" cy="5235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91118374-305A-B19A-63AD-06A45A757F42}"/>
              </a:ext>
            </a:extLst>
          </p:cNvPr>
          <p:cNvSpPr/>
          <p:nvPr/>
        </p:nvSpPr>
        <p:spPr>
          <a:xfrm>
            <a:off x="298589" y="980233"/>
            <a:ext cx="3014779" cy="6303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cap="all" dirty="0"/>
              <a:t>INSTRUÇÃO</a:t>
            </a:r>
            <a:r>
              <a:rPr lang="pt-BR" b="1" cap="all" dirty="0"/>
              <a:t> </a:t>
            </a:r>
            <a:r>
              <a:rPr lang="pt-BR" sz="1200" b="1" cap="all" dirty="0"/>
              <a:t>OPERACIONAL CONJUNTA Nº 1, DE 26 DE SETEMBRO DE 2019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881618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727928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Parcerias Intrasetoriais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35AED319-E42B-9C21-4BBC-9E1038EAB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820829"/>
              </p:ext>
            </p:extLst>
          </p:nvPr>
        </p:nvGraphicFramePr>
        <p:xfrm>
          <a:off x="474011" y="960022"/>
          <a:ext cx="11135397" cy="5707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Imagem 14">
            <a:extLst>
              <a:ext uri="{FF2B5EF4-FFF2-40B4-BE49-F238E27FC236}">
                <a16:creationId xmlns:a16="http://schemas.microsoft.com/office/drawing/2014/main" id="{EA890DD8-D6B4-2432-B92E-B10B1F6DAC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2699" r="2381"/>
          <a:stretch/>
        </p:blipFill>
        <p:spPr>
          <a:xfrm>
            <a:off x="-121948" y="5526611"/>
            <a:ext cx="2077784" cy="19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36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727928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Composição dos Comitês segundo segmento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AB65124D-461F-FA01-CBF4-269FB62BEE08}"/>
              </a:ext>
            </a:extLst>
          </p:cNvPr>
          <p:cNvGrpSpPr/>
          <p:nvPr/>
        </p:nvGrpSpPr>
        <p:grpSpPr>
          <a:xfrm>
            <a:off x="5799341" y="6124631"/>
            <a:ext cx="6094070" cy="584775"/>
            <a:chOff x="5998580" y="6176052"/>
            <a:chExt cx="6094070" cy="584775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4F97CF82-8100-3853-2B26-D8FE1BFAC028}"/>
                </a:ext>
              </a:extLst>
            </p:cNvPr>
            <p:cNvSpPr txBox="1"/>
            <p:nvPr/>
          </p:nvSpPr>
          <p:spPr>
            <a:xfrm>
              <a:off x="9829849" y="6176052"/>
              <a:ext cx="22573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>
                  <a:solidFill>
                    <a:srgbClr val="1A5D70"/>
                  </a:solidFill>
                </a:rPr>
                <a:t>Dados de Junho de 2021</a:t>
              </a:r>
              <a:br>
                <a:rPr lang="pt-BR" sz="1600" b="1" dirty="0">
                  <a:solidFill>
                    <a:srgbClr val="1A5D70"/>
                  </a:solidFill>
                </a:rPr>
              </a:br>
              <a:endParaRPr lang="pt-BR" sz="1600" b="1" dirty="0">
                <a:solidFill>
                  <a:srgbClr val="1A5D70"/>
                </a:solidFill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549A54F-6E44-7A43-2C02-51B4BC488AF0}"/>
                </a:ext>
              </a:extLst>
            </p:cNvPr>
            <p:cNvSpPr txBox="1"/>
            <p:nvPr/>
          </p:nvSpPr>
          <p:spPr>
            <a:xfrm>
              <a:off x="5998580" y="6422273"/>
              <a:ext cx="609407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sz="1600" dirty="0">
                  <a:solidFill>
                    <a:srgbClr val="1A5D70"/>
                  </a:solidFill>
                </a:rPr>
                <a:t>https://www.redebrasileiradecomites.com/historia-rede</a:t>
              </a: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36CEE054-D3EE-D478-2EA9-77A0B1DB7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528" y="878330"/>
            <a:ext cx="8768630" cy="583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3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1" y="219234"/>
            <a:ext cx="9801725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Distribuição dos membros por segmento em cada Comitês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AB65124D-461F-FA01-CBF4-269FB62BEE08}"/>
              </a:ext>
            </a:extLst>
          </p:cNvPr>
          <p:cNvGrpSpPr/>
          <p:nvPr/>
        </p:nvGrpSpPr>
        <p:grpSpPr>
          <a:xfrm>
            <a:off x="6467648" y="6274844"/>
            <a:ext cx="5573664" cy="444796"/>
            <a:chOff x="5998580" y="6169454"/>
            <a:chExt cx="6094070" cy="566303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4F97CF82-8100-3853-2B26-D8FE1BFAC028}"/>
                </a:ext>
              </a:extLst>
            </p:cNvPr>
            <p:cNvSpPr txBox="1"/>
            <p:nvPr/>
          </p:nvSpPr>
          <p:spPr>
            <a:xfrm>
              <a:off x="9655190" y="6169454"/>
              <a:ext cx="201979" cy="431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pt-BR" sz="1600" b="1" dirty="0">
                <a:solidFill>
                  <a:srgbClr val="1A5D70"/>
                </a:solidFill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549A54F-6E44-7A43-2C02-51B4BC488AF0}"/>
                </a:ext>
              </a:extLst>
            </p:cNvPr>
            <p:cNvSpPr txBox="1"/>
            <p:nvPr/>
          </p:nvSpPr>
          <p:spPr>
            <a:xfrm>
              <a:off x="5998580" y="6422274"/>
              <a:ext cx="6094070" cy="313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sz="1000" dirty="0">
                  <a:solidFill>
                    <a:srgbClr val="1A5D70"/>
                  </a:solidFill>
                </a:rPr>
                <a:t>https://www. CGTM/DATHI/SVSA/MS, 2022</a:t>
              </a: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6CA418DC-9ECE-D858-2D30-E7453F9133E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928" y="855178"/>
            <a:ext cx="9591261" cy="586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83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85359" y="213162"/>
            <a:ext cx="1024139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Cobertura municipal dos comitês em relação aos prioritários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8B9852A-FE75-A207-A5FE-DA8BB3DA1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313" y="838263"/>
            <a:ext cx="7963302" cy="5806575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2367891A-4FBB-C570-489D-B16A98864AC4}"/>
              </a:ext>
            </a:extLst>
          </p:cNvPr>
          <p:cNvGrpSpPr/>
          <p:nvPr/>
        </p:nvGrpSpPr>
        <p:grpSpPr>
          <a:xfrm>
            <a:off x="6467648" y="6274844"/>
            <a:ext cx="5573664" cy="444796"/>
            <a:chOff x="5998580" y="6169454"/>
            <a:chExt cx="6094070" cy="566303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9B51084F-8530-488A-BA83-3844FFCD2A5C}"/>
                </a:ext>
              </a:extLst>
            </p:cNvPr>
            <p:cNvSpPr txBox="1"/>
            <p:nvPr/>
          </p:nvSpPr>
          <p:spPr>
            <a:xfrm>
              <a:off x="9655190" y="6169454"/>
              <a:ext cx="201979" cy="431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pt-BR" sz="1600" b="1" dirty="0">
                <a:solidFill>
                  <a:srgbClr val="1A5D70"/>
                </a:solidFill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E477BA3F-986E-232D-635D-4558E91FA24A}"/>
                </a:ext>
              </a:extLst>
            </p:cNvPr>
            <p:cNvSpPr txBox="1"/>
            <p:nvPr/>
          </p:nvSpPr>
          <p:spPr>
            <a:xfrm>
              <a:off x="5998580" y="6422274"/>
              <a:ext cx="6094070" cy="313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sz="1000" dirty="0">
                  <a:solidFill>
                    <a:srgbClr val="1A5D70"/>
                  </a:solidFill>
                </a:rPr>
                <a:t>https://www. CGTM/DATHI/SVSA/MS, 2022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A07E40E8-33FD-3F1C-7B6D-7645CE6AC742}"/>
              </a:ext>
            </a:extLst>
          </p:cNvPr>
          <p:cNvSpPr txBox="1"/>
          <p:nvPr/>
        </p:nvSpPr>
        <p:spPr>
          <a:xfrm>
            <a:off x="8095537" y="4089962"/>
            <a:ext cx="380238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Alagoas:</a:t>
            </a:r>
            <a:br>
              <a:rPr lang="pt-BR" sz="2800" dirty="0"/>
            </a:br>
            <a:r>
              <a:rPr lang="pt-BR" sz="2800" dirty="0"/>
              <a:t>102 municípios</a:t>
            </a:r>
          </a:p>
          <a:p>
            <a:r>
              <a:rPr lang="pt-BR" sz="2800" b="1" dirty="0">
                <a:solidFill>
                  <a:srgbClr val="C00000"/>
                </a:solidFill>
              </a:rPr>
              <a:t>Maceió e Arapiraca </a:t>
            </a:r>
            <a:r>
              <a:rPr lang="pt-BR" sz="2000" b="1" dirty="0">
                <a:solidFill>
                  <a:srgbClr val="C00000"/>
                </a:solidFill>
              </a:rPr>
              <a:t>(50%) </a:t>
            </a:r>
          </a:p>
          <a:p>
            <a:r>
              <a:rPr lang="pt-BR" sz="2000" b="1" dirty="0">
                <a:solidFill>
                  <a:srgbClr val="C00000"/>
                </a:solidFill>
              </a:rPr>
              <a:t>11 prioritários (70%)</a:t>
            </a:r>
          </a:p>
        </p:txBody>
      </p:sp>
    </p:spTree>
    <p:extLst>
      <p:ext uri="{BB962C8B-B14F-4D97-AF65-F5344CB8AC3E}">
        <p14:creationId xmlns:p14="http://schemas.microsoft.com/office/powerpoint/2010/main" val="1134260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0" y="234110"/>
            <a:ext cx="102413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Recomendações Gerais para ampliar representatividade e cobertura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3779967-52D4-CAC1-D2B6-4C50286F39DB}"/>
              </a:ext>
            </a:extLst>
          </p:cNvPr>
          <p:cNvSpPr txBox="1"/>
          <p:nvPr/>
        </p:nvSpPr>
        <p:spPr>
          <a:xfrm>
            <a:off x="686443" y="1662650"/>
            <a:ext cx="10819114" cy="1398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ter paridade entre os segmentos (governo e OSC), mas </a:t>
            </a:r>
            <a:r>
              <a:rPr lang="pt-BR" sz="1800" b="1" dirty="0">
                <a:solidFill>
                  <a:srgbClr val="1A5D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buscar um equilíbrio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rgbClr val="1A5D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Buscar maior diversidade possível entre as áreas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ambos os segmentos (educação, assistência social, justiça, direitos humanos)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66C5135-EC2A-A0D8-C890-6BF56A2AEE7D}"/>
              </a:ext>
            </a:extLst>
          </p:cNvPr>
          <p:cNvSpPr txBox="1"/>
          <p:nvPr/>
        </p:nvSpPr>
        <p:spPr>
          <a:xfrm>
            <a:off x="686442" y="3966429"/>
            <a:ext cx="10819114" cy="900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1A5D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TER como representantes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(governo e OSC) pessoas do </a:t>
            </a:r>
            <a:r>
              <a:rPr lang="pt-BR" dirty="0">
                <a:solidFill>
                  <a:srgbClr val="1A5D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mesmo setor </a:t>
            </a:r>
          </a:p>
          <a:p>
            <a:pPr>
              <a:lnSpc>
                <a:spcPct val="150000"/>
              </a:lnSpc>
              <a:spcAft>
                <a:spcPts val="800"/>
              </a:spcAft>
              <a:buClr>
                <a:srgbClr val="EEC544"/>
              </a:buClr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(se governo for da área da saúde, buscar um representante da OSC de um movimento dos direitos humanos, por exemplo)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0E73D7F-78B1-475C-E2C0-9A996DA8BB41}"/>
              </a:ext>
            </a:extLst>
          </p:cNvPr>
          <p:cNvSpPr txBox="1"/>
          <p:nvPr/>
        </p:nvSpPr>
        <p:spPr>
          <a:xfrm>
            <a:off x="686442" y="3086060"/>
            <a:ext cx="10614349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 pelo menos um represente dos </a:t>
            </a:r>
            <a:r>
              <a:rPr lang="pt-BR" sz="1800" b="1" dirty="0">
                <a:solidFill>
                  <a:srgbClr val="1A5D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PMCT e um da OSC dos municípios que concentram 50% da carga de doença do estado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EB1A3E2-D9A2-2752-898B-3B0256E2FFFF}"/>
              </a:ext>
            </a:extLst>
          </p:cNvPr>
          <p:cNvSpPr txBox="1"/>
          <p:nvPr/>
        </p:nvSpPr>
        <p:spPr>
          <a:xfrm>
            <a:off x="686441" y="4846798"/>
            <a:ext cx="10256541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1A5D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TER como representantes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cada segmento (t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itular e suplente) pessoas da </a:t>
            </a:r>
            <a:r>
              <a:rPr lang="pt-BR" sz="1800" dirty="0">
                <a:solidFill>
                  <a:srgbClr val="1A5D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mesma OSC/Secretaria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62918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727928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Gestão e Sociedade Civil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D076053-BB2F-678E-D0FD-C68ABACD3C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618" t="18951" r="21167" b="12442"/>
          <a:stretch/>
        </p:blipFill>
        <p:spPr>
          <a:xfrm>
            <a:off x="8848210" y="1861895"/>
            <a:ext cx="1907032" cy="251908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43ACB31-CC59-9611-B82A-D016D8C6E7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1EBE9"/>
              </a:clrFrom>
              <a:clrTo>
                <a:srgbClr val="F1EBE9">
                  <a:alpha val="0"/>
                </a:srgbClr>
              </a:clrTo>
            </a:clrChange>
          </a:blip>
          <a:srcRect l="20601" t="21097" r="24095" b="21181"/>
          <a:stretch/>
        </p:blipFill>
        <p:spPr>
          <a:xfrm>
            <a:off x="914597" y="1445900"/>
            <a:ext cx="8657627" cy="508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16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2" y="219234"/>
            <a:ext cx="727928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Nossa Agenda Política de Trabalho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C74906F-126A-3DB6-3FBC-01D03F316B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1EBE9"/>
              </a:clrFrom>
              <a:clrTo>
                <a:srgbClr val="F1EBE9">
                  <a:alpha val="0"/>
                </a:srgbClr>
              </a:clrTo>
            </a:clrChange>
          </a:blip>
          <a:srcRect l="29620" t="17215" r="30981" b="7848"/>
          <a:stretch/>
        </p:blipFill>
        <p:spPr>
          <a:xfrm>
            <a:off x="3148313" y="987195"/>
            <a:ext cx="5328418" cy="570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0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5C1D5A8-82DE-37B4-C05E-834C4854B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406" t="27083" r="33672" b="23750"/>
          <a:stretch/>
        </p:blipFill>
        <p:spPr>
          <a:xfrm>
            <a:off x="8055981" y="55512"/>
            <a:ext cx="4136020" cy="382284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3C869E4-3656-D183-34FB-F3061AA488C3}"/>
              </a:ext>
            </a:extLst>
          </p:cNvPr>
          <p:cNvSpPr txBox="1"/>
          <p:nvPr/>
        </p:nvSpPr>
        <p:spPr>
          <a:xfrm>
            <a:off x="789934" y="626494"/>
            <a:ext cx="5194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1A5D70"/>
                </a:solidFill>
              </a:rPr>
              <a:t>Sinais e Sintomas de Tuberculose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50F40180-DF91-3A30-8DCD-92F2534112C8}"/>
              </a:ext>
            </a:extLst>
          </p:cNvPr>
          <p:cNvGrpSpPr/>
          <p:nvPr/>
        </p:nvGrpSpPr>
        <p:grpSpPr>
          <a:xfrm>
            <a:off x="1182025" y="5335349"/>
            <a:ext cx="2953995" cy="671851"/>
            <a:chOff x="2304502" y="5612440"/>
            <a:chExt cx="2953995" cy="671851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4E05014-9CCC-B0BF-0D0C-13734917C605}"/>
                </a:ext>
              </a:extLst>
            </p:cNvPr>
            <p:cNvSpPr txBox="1"/>
            <p:nvPr/>
          </p:nvSpPr>
          <p:spPr>
            <a:xfrm>
              <a:off x="3001725" y="5612440"/>
              <a:ext cx="2256772" cy="671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pt-BR" sz="2800" dirty="0">
                  <a:solidFill>
                    <a:schemeClr val="bg2">
                      <a:lumMod val="50000"/>
                    </a:schemeClr>
                  </a:solidFill>
                </a:rPr>
                <a:t>Suores à noite</a:t>
              </a:r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E44AE279-3712-2E4A-A516-D92AE9CD6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502" y="5679676"/>
              <a:ext cx="537378" cy="537378"/>
            </a:xfrm>
            <a:prstGeom prst="rect">
              <a:avLst/>
            </a:prstGeom>
          </p:spPr>
        </p:pic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78DF153F-4FC3-B989-BE13-1A5A730E7C05}"/>
              </a:ext>
            </a:extLst>
          </p:cNvPr>
          <p:cNvGrpSpPr/>
          <p:nvPr/>
        </p:nvGrpSpPr>
        <p:grpSpPr>
          <a:xfrm>
            <a:off x="1176661" y="1611766"/>
            <a:ext cx="4838878" cy="671851"/>
            <a:chOff x="2299138" y="1888857"/>
            <a:chExt cx="4838878" cy="671851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2FBD17B4-EB27-3028-39C8-E9A5B8A50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138" y="1956093"/>
              <a:ext cx="537378" cy="537378"/>
            </a:xfrm>
            <a:prstGeom prst="rect">
              <a:avLst/>
            </a:prstGeom>
          </p:spPr>
        </p:pic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A026762A-8CCA-411B-74F6-6BF828860254}"/>
                </a:ext>
              </a:extLst>
            </p:cNvPr>
            <p:cNvSpPr txBox="1"/>
            <p:nvPr/>
          </p:nvSpPr>
          <p:spPr>
            <a:xfrm>
              <a:off x="2842844" y="1888857"/>
              <a:ext cx="4295172" cy="6718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pt-BR" sz="2800" dirty="0">
                  <a:solidFill>
                    <a:schemeClr val="bg2">
                      <a:lumMod val="50000"/>
                    </a:schemeClr>
                  </a:solidFill>
                </a:rPr>
                <a:t>Tosse (seca ou com catarro)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3C7E98FA-8797-11F6-2124-36951E64732F}"/>
              </a:ext>
            </a:extLst>
          </p:cNvPr>
          <p:cNvGrpSpPr/>
          <p:nvPr/>
        </p:nvGrpSpPr>
        <p:grpSpPr>
          <a:xfrm>
            <a:off x="1182025" y="2975317"/>
            <a:ext cx="3141747" cy="671851"/>
            <a:chOff x="2304502" y="3294295"/>
            <a:chExt cx="3141747" cy="671851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1785F149-A637-8A00-B092-358FBF2FB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502" y="3361531"/>
              <a:ext cx="537378" cy="537378"/>
            </a:xfrm>
            <a:prstGeom prst="rect">
              <a:avLst/>
            </a:prstGeom>
          </p:spPr>
        </p:pic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02195AD8-1548-B4DD-B806-E683F568313E}"/>
                </a:ext>
              </a:extLst>
            </p:cNvPr>
            <p:cNvSpPr txBox="1"/>
            <p:nvPr/>
          </p:nvSpPr>
          <p:spPr>
            <a:xfrm>
              <a:off x="2813973" y="3294295"/>
              <a:ext cx="2632276" cy="6718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pt-BR" sz="2800" dirty="0">
                  <a:solidFill>
                    <a:schemeClr val="bg2">
                      <a:lumMod val="50000"/>
                    </a:schemeClr>
                  </a:solidFill>
                </a:rPr>
                <a:t>Emagrecimento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1C3FC4C9-13B8-3EDD-943E-4EF3648D8848}"/>
              </a:ext>
            </a:extLst>
          </p:cNvPr>
          <p:cNvGrpSpPr/>
          <p:nvPr/>
        </p:nvGrpSpPr>
        <p:grpSpPr>
          <a:xfrm>
            <a:off x="1172252" y="4209895"/>
            <a:ext cx="1713300" cy="671851"/>
            <a:chOff x="2294729" y="4486986"/>
            <a:chExt cx="1713300" cy="671851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F8B6D6D4-ABA8-8BFA-2D73-64C5EC948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4729" y="4554222"/>
              <a:ext cx="537378" cy="537378"/>
            </a:xfrm>
            <a:prstGeom prst="rect">
              <a:avLst/>
            </a:prstGeom>
          </p:spPr>
        </p:pic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95B4238C-89A1-CC86-0DD1-5E0971F71F38}"/>
                </a:ext>
              </a:extLst>
            </p:cNvPr>
            <p:cNvSpPr txBox="1"/>
            <p:nvPr/>
          </p:nvSpPr>
          <p:spPr>
            <a:xfrm>
              <a:off x="2841880" y="4486986"/>
              <a:ext cx="1166149" cy="6718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pt-BR" sz="2800" dirty="0">
                  <a:solidFill>
                    <a:schemeClr val="bg2">
                      <a:lumMod val="50000"/>
                    </a:schemeClr>
                  </a:solidFill>
                </a:rPr>
                <a:t>Febre</a:t>
              </a:r>
            </a:p>
          </p:txBody>
        </p:sp>
      </p:grpSp>
      <p:sp>
        <p:nvSpPr>
          <p:cNvPr id="2" name="Explosão: 14 Pontos 1">
            <a:extLst>
              <a:ext uri="{FF2B5EF4-FFF2-40B4-BE49-F238E27FC236}">
                <a16:creationId xmlns:a16="http://schemas.microsoft.com/office/drawing/2014/main" id="{8B260CF9-7EA7-8794-2956-D0898631ADDA}"/>
              </a:ext>
            </a:extLst>
          </p:cNvPr>
          <p:cNvSpPr/>
          <p:nvPr/>
        </p:nvSpPr>
        <p:spPr>
          <a:xfrm rot="21353966">
            <a:off x="5844349" y="3389609"/>
            <a:ext cx="5075196" cy="2984273"/>
          </a:xfrm>
          <a:prstGeom prst="irregularSeal2">
            <a:avLst/>
          </a:prstGeom>
          <a:solidFill>
            <a:srgbClr val="1A5D70"/>
          </a:solidFill>
          <a:ln>
            <a:solidFill>
              <a:srgbClr val="1A5D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chemeClr val="bg1"/>
                </a:solidFill>
              </a:rPr>
              <a:t>Tem cura</a:t>
            </a:r>
          </a:p>
        </p:txBody>
      </p:sp>
    </p:spTree>
    <p:extLst>
      <p:ext uri="{BB962C8B-B14F-4D97-AF65-F5344CB8AC3E}">
        <p14:creationId xmlns:p14="http://schemas.microsoft.com/office/powerpoint/2010/main" val="38848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1" y="219234"/>
            <a:ext cx="9316429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Diversas ações realizadas pelos Comitês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9A0B310-80F7-18AF-AE88-46EDA2852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148" y="1295427"/>
            <a:ext cx="4734129" cy="521129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1D4988C-5026-0DEA-C282-4110B791F548}"/>
              </a:ext>
            </a:extLst>
          </p:cNvPr>
          <p:cNvSpPr txBox="1"/>
          <p:nvPr/>
        </p:nvSpPr>
        <p:spPr>
          <a:xfrm>
            <a:off x="350134" y="1084918"/>
            <a:ext cx="666412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Iniciativas de base comunitária relacionadas à ampliação do acesso ao diagnóstico, ao tratamento;</a:t>
            </a: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endParaRPr lang="pt-BR" sz="1800" dirty="0"/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Iniciativas relacionados ao cuidado das pessoas (populações mais vulneráveis, TB-HIV, </a:t>
            </a:r>
            <a:r>
              <a:rPr lang="pt-BR" sz="1800" dirty="0" err="1"/>
              <a:t>etc</a:t>
            </a:r>
            <a:r>
              <a:rPr lang="pt-BR" sz="1800" dirty="0"/>
              <a:t>);</a:t>
            </a: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endParaRPr lang="pt-BR" sz="1800" dirty="0"/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Atuação junto a lideranças comunitárias para divulgar e ampliar conhecimento em TB;</a:t>
            </a: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endParaRPr lang="pt-BR" sz="1800" dirty="0"/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Reconhecimento das demandas e necessidades de atenção das pessoas </a:t>
            </a:r>
            <a:r>
              <a:rPr lang="pt-BR" sz="1800" dirty="0">
                <a:solidFill>
                  <a:schemeClr val="tx1"/>
                </a:solidFill>
              </a:rPr>
              <a:t>com TB;</a:t>
            </a: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Monitorar os compromissos assumidos e as metas dos Planos locais;</a:t>
            </a:r>
          </a:p>
          <a:p>
            <a:pPr>
              <a:buClr>
                <a:srgbClr val="EEC544"/>
              </a:buClr>
            </a:pPr>
            <a:endParaRPr lang="pt-BR" sz="18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Pautar a TB nos espaços de controle social e na agenda política, em articulação à parceiros como o Parlamento</a:t>
            </a: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Advogar por recursos para TB e pela garantia dos direitos do usuário do SUS</a:t>
            </a:r>
          </a:p>
        </p:txBody>
      </p:sp>
    </p:spTree>
    <p:extLst>
      <p:ext uri="{BB962C8B-B14F-4D97-AF65-F5344CB8AC3E}">
        <p14:creationId xmlns:p14="http://schemas.microsoft.com/office/powerpoint/2010/main" val="2224933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1" y="219234"/>
            <a:ext cx="9316429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Diversas ações realizadas pelos Comitês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9A0B310-80F7-18AF-AE88-46EDA2852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148" y="1295427"/>
            <a:ext cx="4734129" cy="521129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1D4988C-5026-0DEA-C282-4110B791F548}"/>
              </a:ext>
            </a:extLst>
          </p:cNvPr>
          <p:cNvSpPr txBox="1"/>
          <p:nvPr/>
        </p:nvSpPr>
        <p:spPr>
          <a:xfrm>
            <a:off x="384858" y="1592750"/>
            <a:ext cx="66641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Apoiar e articular as parcerias intrassetoriais, incluindo outras organizações da sociedade civil relacionadas às populações vulneráveis ao que lidem com temas de interesse (moradia, segurança alimentar, </a:t>
            </a:r>
            <a:r>
              <a:rPr lang="pt-BR" sz="1800" dirty="0" err="1"/>
              <a:t>etc</a:t>
            </a:r>
            <a:r>
              <a:rPr lang="pt-BR" sz="1800" dirty="0"/>
              <a:t>)</a:t>
            </a: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endParaRPr lang="pt-BR" sz="1800" dirty="0"/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Atuar no fortalecimentos das ações relacionadas à proteção social e garantia de direitos sociais, incluindo o enfrentamento do estigma e discriminação</a:t>
            </a:r>
          </a:p>
        </p:txBody>
      </p:sp>
    </p:spTree>
    <p:extLst>
      <p:ext uri="{BB962C8B-B14F-4D97-AF65-F5344CB8AC3E}">
        <p14:creationId xmlns:p14="http://schemas.microsoft.com/office/powerpoint/2010/main" val="4136236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1" y="213162"/>
            <a:ext cx="9316429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Avanços da Rede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1D4988C-5026-0DEA-C282-4110B791F548}"/>
              </a:ext>
            </a:extLst>
          </p:cNvPr>
          <p:cNvSpPr txBox="1"/>
          <p:nvPr/>
        </p:nvSpPr>
        <p:spPr>
          <a:xfrm>
            <a:off x="3842657" y="1906275"/>
            <a:ext cx="7953274" cy="4584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Reorganização da Rede frente ao cenário de pandemia;</a:t>
            </a:r>
          </a:p>
          <a:p>
            <a:pPr marL="285750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Formação de Eixos regionais</a:t>
            </a:r>
          </a:p>
          <a:p>
            <a:pPr marL="742950" lvl="1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Eixo Sudeste e Eixo Norte-Nordeste da Rede Brasileira;</a:t>
            </a:r>
          </a:p>
          <a:p>
            <a:pPr marL="285750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Adequação dos encontros à distância e ao uso de plataformas digitais;</a:t>
            </a:r>
          </a:p>
          <a:p>
            <a:pPr marL="285750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Mobilização para criação de novos comitês</a:t>
            </a:r>
          </a:p>
          <a:p>
            <a:pPr marL="742950" lvl="1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Paraná, Rio Grande do Norte, Alagoas e Mato Grosso do Sul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D44DFD1-7206-4342-892B-70643BACDD0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59" y="1695692"/>
            <a:ext cx="3588070" cy="358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4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1" y="213162"/>
            <a:ext cx="9316429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Desafios estruturais da Rede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1D4988C-5026-0DEA-C282-4110B791F548}"/>
              </a:ext>
            </a:extLst>
          </p:cNvPr>
          <p:cNvSpPr txBox="1"/>
          <p:nvPr/>
        </p:nvSpPr>
        <p:spPr>
          <a:xfrm>
            <a:off x="652084" y="1701635"/>
            <a:ext cx="11135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dirty="0"/>
              <a:t>Pouca participação dos representantes nas decisões da Rede </a:t>
            </a:r>
            <a:r>
              <a:rPr lang="pt-BR" sz="1600" dirty="0"/>
              <a:t>(como nas reuniões e votações pelo grupo do WhatsApp);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B7BF387-6A73-4EBB-B7A5-64C25E111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138" y="4139138"/>
            <a:ext cx="2718862" cy="271886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13DD3C4-64E8-8CB3-3710-045C1459877B}"/>
              </a:ext>
            </a:extLst>
          </p:cNvPr>
          <p:cNvSpPr txBox="1"/>
          <p:nvPr/>
        </p:nvSpPr>
        <p:spPr>
          <a:xfrm>
            <a:off x="652084" y="2045749"/>
            <a:ext cx="10463934" cy="672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dirty="0"/>
              <a:t>Não identificação das pessoas nos eventos enquanto membros do Comitê;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349C003-7757-5CA9-52F4-F2B1A6CF4B51}"/>
              </a:ext>
            </a:extLst>
          </p:cNvPr>
          <p:cNvSpPr txBox="1"/>
          <p:nvPr/>
        </p:nvSpPr>
        <p:spPr>
          <a:xfrm>
            <a:off x="652084" y="2663368"/>
            <a:ext cx="10616397" cy="672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dirty="0"/>
              <a:t>Pouca utilização de recursos remotos para discussões e reuniões do Comitê;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9F09EF4-F795-96C1-2579-832913E3491C}"/>
              </a:ext>
            </a:extLst>
          </p:cNvPr>
          <p:cNvSpPr txBox="1"/>
          <p:nvPr/>
        </p:nvSpPr>
        <p:spPr>
          <a:xfrm>
            <a:off x="652084" y="3280987"/>
            <a:ext cx="8929238" cy="672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dirty="0"/>
              <a:t>Pouca representatividade da sociedade civil nos Comitês;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1C74310-E9A8-805F-748A-412274B5F993}"/>
              </a:ext>
            </a:extLst>
          </p:cNvPr>
          <p:cNvSpPr txBox="1"/>
          <p:nvPr/>
        </p:nvSpPr>
        <p:spPr>
          <a:xfrm>
            <a:off x="652084" y="3898606"/>
            <a:ext cx="8454644" cy="672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dirty="0"/>
              <a:t>Maior engajamento entre governo e sociedade civil junto aos Comitês;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4516B8D-34E1-A391-7413-E5A8C3928C30}"/>
              </a:ext>
            </a:extLst>
          </p:cNvPr>
          <p:cNvSpPr txBox="1"/>
          <p:nvPr/>
        </p:nvSpPr>
        <p:spPr>
          <a:xfrm>
            <a:off x="652084" y="4516225"/>
            <a:ext cx="9122051" cy="672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dirty="0"/>
              <a:t>Dificuldades de acesso / mobilização para reuniões e atividades dos Comitês;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51239F7-1142-A2B9-BA9F-F5662315FE8D}"/>
              </a:ext>
            </a:extLst>
          </p:cNvPr>
          <p:cNvSpPr txBox="1"/>
          <p:nvPr/>
        </p:nvSpPr>
        <p:spPr>
          <a:xfrm>
            <a:off x="652084" y="5133846"/>
            <a:ext cx="8473892" cy="672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dirty="0"/>
              <a:t>Necessidade de ampliação do uso das mídias sociais para a comunicação;</a:t>
            </a:r>
          </a:p>
        </p:txBody>
      </p:sp>
    </p:spTree>
    <p:extLst>
      <p:ext uri="{BB962C8B-B14F-4D97-AF65-F5344CB8AC3E}">
        <p14:creationId xmlns:p14="http://schemas.microsoft.com/office/powerpoint/2010/main" val="96950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3" grpId="0"/>
      <p:bldP spid="16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xplosão: 8 Pontos 36">
            <a:extLst>
              <a:ext uri="{FF2B5EF4-FFF2-40B4-BE49-F238E27FC236}">
                <a16:creationId xmlns:a16="http://schemas.microsoft.com/office/drawing/2014/main" id="{F35ED767-B17C-25AB-C3FD-BF9B059EB65E}"/>
              </a:ext>
            </a:extLst>
          </p:cNvPr>
          <p:cNvSpPr/>
          <p:nvPr/>
        </p:nvSpPr>
        <p:spPr>
          <a:xfrm rot="21234304">
            <a:off x="5289492" y="3249067"/>
            <a:ext cx="7002136" cy="4544823"/>
          </a:xfrm>
          <a:prstGeom prst="irregularSeal1">
            <a:avLst/>
          </a:prstGeom>
          <a:solidFill>
            <a:srgbClr val="1A5D70"/>
          </a:solidFill>
          <a:ln>
            <a:solidFill>
              <a:srgbClr val="1A5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Articulação com serviços e coordenações locais </a:t>
            </a:r>
            <a:r>
              <a:rPr lang="pt-BR" sz="1100" dirty="0"/>
              <a:t>(diferencial/requisito em editais)</a:t>
            </a:r>
          </a:p>
          <a:p>
            <a:pPr algn="ctr"/>
            <a:r>
              <a:rPr lang="pt-BR" sz="1400" b="1" dirty="0"/>
              <a:t>Ações em temas estratégicos/Linhas temáticas </a:t>
            </a:r>
            <a:r>
              <a:rPr lang="pt-BR" sz="1100" dirty="0"/>
              <a:t>(populações vulneráveis, comunicação, capacitação)</a:t>
            </a:r>
          </a:p>
          <a:p>
            <a:pPr algn="ctr"/>
            <a:r>
              <a:rPr lang="pt-BR" sz="1400" b="1" dirty="0"/>
              <a:t>Necessidades específicas </a:t>
            </a:r>
          </a:p>
          <a:p>
            <a:pPr algn="ctr"/>
            <a:r>
              <a:rPr lang="pt-BR" sz="1100" dirty="0"/>
              <a:t>(elaboração de materiais, organização de eventos e capacitações)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1" y="219234"/>
            <a:ext cx="977937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Desafio para a sustentabilidade da Rede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F75F096-372C-7991-FCC3-FFAD37555248}"/>
              </a:ext>
            </a:extLst>
          </p:cNvPr>
          <p:cNvSpPr txBox="1"/>
          <p:nvPr/>
        </p:nvSpPr>
        <p:spPr>
          <a:xfrm>
            <a:off x="308204" y="1168678"/>
            <a:ext cx="2611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1A5D70"/>
                </a:solidFill>
              </a:rPr>
              <a:t>Editais de seleção pública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CA9D4DD-0F5C-A860-03B8-064941EF1529}"/>
              </a:ext>
            </a:extLst>
          </p:cNvPr>
          <p:cNvSpPr txBox="1"/>
          <p:nvPr/>
        </p:nvSpPr>
        <p:spPr>
          <a:xfrm>
            <a:off x="308204" y="3102690"/>
            <a:ext cx="721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1A5D70"/>
                </a:solidFill>
              </a:rPr>
              <a:t>Outros formatos CGDR | projetos estratégicos de maior porte - até 2 anos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8CC6D54F-13D7-F92F-5721-D8EC5371051E}"/>
              </a:ext>
            </a:extLst>
          </p:cNvPr>
          <p:cNvGrpSpPr/>
          <p:nvPr/>
        </p:nvGrpSpPr>
        <p:grpSpPr>
          <a:xfrm>
            <a:off x="308204" y="1595101"/>
            <a:ext cx="10832663" cy="1323439"/>
            <a:chOff x="308204" y="1595101"/>
            <a:chExt cx="10832663" cy="1323439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D3901C02-7D6E-CED3-4ACC-3B6B6F26CC12}"/>
                </a:ext>
              </a:extLst>
            </p:cNvPr>
            <p:cNvSpPr txBox="1"/>
            <p:nvPr/>
          </p:nvSpPr>
          <p:spPr>
            <a:xfrm>
              <a:off x="308204" y="1595101"/>
              <a:ext cx="108326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EEC544"/>
                </a:buClr>
                <a:buFont typeface="Arial" panose="020B0604020202020204" pitchFamily="34" charset="0"/>
                <a:buChar char="•"/>
              </a:pPr>
              <a:r>
                <a:rPr lang="pt-BR" sz="1600" dirty="0"/>
                <a:t>Documento utilizado para definir e divulgar (tornar público) as normas e etapas de uma seleção</a:t>
              </a:r>
            </a:p>
            <a:p>
              <a:pPr marL="285750" indent="-285750" algn="just">
                <a:buClr>
                  <a:srgbClr val="EEC544"/>
                </a:buClr>
                <a:buFont typeface="Arial" panose="020B0604020202020204" pitchFamily="34" charset="0"/>
                <a:buChar char="•"/>
              </a:pPr>
              <a:r>
                <a:rPr lang="pt-BR" sz="1600" dirty="0"/>
                <a:t>DATHI/MS – apoia tecnicamente e financeiramente OSC e ONG por parcerias com organismos e instituições internacionais de cooperação técnica</a:t>
              </a:r>
            </a:p>
            <a:p>
              <a:pPr marL="285750" indent="-285750" algn="just">
                <a:buClr>
                  <a:srgbClr val="EEC544"/>
                </a:buClr>
                <a:buFont typeface="Arial" panose="020B0604020202020204" pitchFamily="34" charset="0"/>
                <a:buChar char="•"/>
              </a:pPr>
              <a:endParaRPr lang="pt-BR" sz="1600" dirty="0"/>
            </a:p>
            <a:p>
              <a:pPr marL="285750" indent="-285750" algn="just">
                <a:buClr>
                  <a:srgbClr val="EEC544"/>
                </a:buClr>
                <a:buFont typeface="Arial" panose="020B0604020202020204" pitchFamily="34" charset="0"/>
                <a:buChar char="•"/>
              </a:pPr>
              <a:r>
                <a:rPr lang="pt-BR" sz="1600" dirty="0"/>
                <a:t>Secretarias locais de saúde e outros órgãos governamentais lançam editais de seleção </a:t>
              </a:r>
              <a:r>
                <a:rPr lang="pt-BR" sz="1600" b="1" dirty="0">
                  <a:solidFill>
                    <a:srgbClr val="EEC544"/>
                  </a:solidFill>
                </a:rPr>
                <a:t>(site, diário oficial, redes sociais)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9C137409-3ED3-4DB8-0777-55E98164A748}"/>
                </a:ext>
              </a:extLst>
            </p:cNvPr>
            <p:cNvSpPr txBox="1"/>
            <p:nvPr/>
          </p:nvSpPr>
          <p:spPr>
            <a:xfrm>
              <a:off x="2325413" y="2081865"/>
              <a:ext cx="632743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b="1" dirty="0">
                  <a:solidFill>
                    <a:srgbClr val="EEC544"/>
                  </a:solidFill>
                </a:rPr>
                <a:t>http://www.aids.gov.br/pt-br/para-sociedade-civil-organizada/editais</a:t>
              </a:r>
            </a:p>
          </p:txBody>
        </p:sp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04A9C75-DB28-13D5-F584-580CC7EEB18B}"/>
              </a:ext>
            </a:extLst>
          </p:cNvPr>
          <p:cNvSpPr txBox="1"/>
          <p:nvPr/>
        </p:nvSpPr>
        <p:spPr>
          <a:xfrm>
            <a:off x="308204" y="5521478"/>
            <a:ext cx="273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1A5D70"/>
                </a:solidFill>
              </a:rPr>
              <a:t>Parceria com setor privado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19F1A3C-85C9-1615-1D55-658CB5ADC4F9}"/>
              </a:ext>
            </a:extLst>
          </p:cNvPr>
          <p:cNvSpPr txBox="1"/>
          <p:nvPr/>
        </p:nvSpPr>
        <p:spPr>
          <a:xfrm>
            <a:off x="308204" y="3397096"/>
            <a:ext cx="1083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600" dirty="0"/>
              <a:t>Fundações, instituições públicas ou privadas sem fins lucrativos – com no mínimo 2 anos de constituição</a:t>
            </a: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600" dirty="0"/>
              <a:t>Solvência financeira (auditoria independente) e competência técnica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B942B68-DA35-4334-C75C-B6021AA5C983}"/>
              </a:ext>
            </a:extLst>
          </p:cNvPr>
          <p:cNvSpPr txBox="1"/>
          <p:nvPr/>
        </p:nvSpPr>
        <p:spPr>
          <a:xfrm>
            <a:off x="308204" y="4195344"/>
            <a:ext cx="497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1A5D70"/>
                </a:solidFill>
              </a:rPr>
              <a:t>Outros formatos CGDR | Apoio à ações específicas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0CA85A6-9AB0-5A1F-8833-7C530E220CAE}"/>
              </a:ext>
            </a:extLst>
          </p:cNvPr>
          <p:cNvSpPr txBox="1"/>
          <p:nvPr/>
        </p:nvSpPr>
        <p:spPr>
          <a:xfrm>
            <a:off x="335024" y="4550814"/>
            <a:ext cx="10832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600" dirty="0"/>
              <a:t>Elaboração, diagramação, impressão de materiais</a:t>
            </a: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600" dirty="0"/>
              <a:t>Organização de eventos e capacitações virtuais/presenciais</a:t>
            </a:r>
          </a:p>
          <a:p>
            <a:pPr marL="285750" indent="-285750">
              <a:buClr>
                <a:srgbClr val="EEC544"/>
              </a:buClr>
              <a:buFont typeface="Arial" panose="020B0604020202020204" pitchFamily="34" charset="0"/>
              <a:buChar char="•"/>
            </a:pPr>
            <a:r>
              <a:rPr lang="pt-BR" sz="1600" dirty="0"/>
              <a:t>Outras atividades estratégicas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9BADBDC-5561-6E2A-F10D-430AD7C4AC49}"/>
              </a:ext>
            </a:extLst>
          </p:cNvPr>
          <p:cNvSpPr txBox="1"/>
          <p:nvPr/>
        </p:nvSpPr>
        <p:spPr>
          <a:xfrm>
            <a:off x="335024" y="6064627"/>
            <a:ext cx="3066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1A5D70"/>
                </a:solidFill>
              </a:rPr>
              <a:t>Articulação com o parlamento</a:t>
            </a:r>
          </a:p>
        </p:txBody>
      </p:sp>
    </p:spTree>
    <p:extLst>
      <p:ext uri="{BB962C8B-B14F-4D97-AF65-F5344CB8AC3E}">
        <p14:creationId xmlns:p14="http://schemas.microsoft.com/office/powerpoint/2010/main" val="3978423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1" y="219234"/>
            <a:ext cx="977937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Como implantar novos Comitês Estaduais/Municipais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59967B5B-05A1-2DD6-71FA-9CF33269322B}"/>
              </a:ext>
            </a:extLst>
          </p:cNvPr>
          <p:cNvGrpSpPr/>
          <p:nvPr/>
        </p:nvGrpSpPr>
        <p:grpSpPr>
          <a:xfrm>
            <a:off x="635289" y="2142477"/>
            <a:ext cx="11206036" cy="3299538"/>
            <a:chOff x="635289" y="2142477"/>
            <a:chExt cx="11206036" cy="3299538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E543635B-3EED-D02B-89E7-6E22EDE58C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1EBE9"/>
                </a:clrFrom>
                <a:clrTo>
                  <a:srgbClr val="F1EBE9">
                    <a:alpha val="0"/>
                  </a:srgbClr>
                </a:clrTo>
              </a:clrChange>
            </a:blip>
            <a:srcRect l="27206" t="27059" r="31372" b="58379"/>
            <a:stretch/>
          </p:blipFill>
          <p:spPr>
            <a:xfrm>
              <a:off x="635289" y="2142477"/>
              <a:ext cx="11206036" cy="2462122"/>
            </a:xfrm>
            <a:prstGeom prst="rect">
              <a:avLst/>
            </a:prstGeom>
          </p:spPr>
        </p:pic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0E1597ED-2ED7-B958-38CB-014EFF4ABA1B}"/>
                </a:ext>
              </a:extLst>
            </p:cNvPr>
            <p:cNvGrpSpPr/>
            <p:nvPr/>
          </p:nvGrpSpPr>
          <p:grpSpPr>
            <a:xfrm>
              <a:off x="1967696" y="4751080"/>
              <a:ext cx="9742990" cy="690935"/>
              <a:chOff x="1921397" y="5561308"/>
              <a:chExt cx="9742990" cy="690935"/>
            </a:xfrm>
          </p:grpSpPr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EA305B3-6D4F-435D-B5DE-B308B92C2235}"/>
                  </a:ext>
                </a:extLst>
              </p:cNvPr>
              <p:cNvSpPr txBox="1"/>
              <p:nvPr/>
            </p:nvSpPr>
            <p:spPr>
              <a:xfrm>
                <a:off x="1921397" y="5561308"/>
                <a:ext cx="97429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pt-BR" b="1" dirty="0">
                    <a:solidFill>
                      <a:srgbClr val="1A5D70"/>
                    </a:solidFill>
                  </a:rPr>
                  <a:t>Publicação Rede Brasileira para o Controle da Tuberculose no Brasil: passado, presente e futuro</a:t>
                </a:r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6BA2A65-BE78-29B5-5D8C-3364D07FAA10}"/>
                  </a:ext>
                </a:extLst>
              </p:cNvPr>
              <p:cNvSpPr txBox="1"/>
              <p:nvPr/>
            </p:nvSpPr>
            <p:spPr>
              <a:xfrm>
                <a:off x="5570317" y="5882911"/>
                <a:ext cx="60940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pt-BR" dirty="0">
                    <a:solidFill>
                      <a:srgbClr val="1A5D70"/>
                    </a:solidFill>
                  </a:rPr>
                  <a:t>https://www.redebrasileiradecomites.com/historia-rede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3825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B3058E-1835-4F3C-38B6-1C8AA6011E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94" t="12414" r="36446" b="18390"/>
          <a:stretch/>
        </p:blipFill>
        <p:spPr>
          <a:xfrm>
            <a:off x="0" y="0"/>
            <a:ext cx="4840014" cy="687190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CA1C1C4-5795-F9AB-225B-872EC8B56EE3}"/>
              </a:ext>
            </a:extLst>
          </p:cNvPr>
          <p:cNvSpPr txBox="1"/>
          <p:nvPr/>
        </p:nvSpPr>
        <p:spPr>
          <a:xfrm>
            <a:off x="1215200" y="7570019"/>
            <a:ext cx="60933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/>
              <a:t>Apresenta uma parte das experiências desenvolvidas por esses Comitês durante essa década</a:t>
            </a:r>
          </a:p>
          <a:p>
            <a:endParaRPr lang="pt-BR"/>
          </a:p>
          <a:p>
            <a:r>
              <a:rPr lang="pt-BR"/>
              <a:t> que poderão apoiar gestores, profissionais de saúde e sociedade civil na criação e/ou efetivação de ações de enfrentamento da TB</a:t>
            </a:r>
            <a:br>
              <a:rPr lang="pt-BR"/>
            </a:br>
            <a:endParaRPr lang="pt-BR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DC4B7A52-4789-E4B2-6BE8-88E6F28DC0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1EBE9"/>
              </a:clrFrom>
              <a:clrTo>
                <a:srgbClr val="F1EBE9">
                  <a:alpha val="0"/>
                </a:srgbClr>
              </a:clrTo>
            </a:clrChange>
          </a:blip>
          <a:srcRect l="32663" t="23893" r="36590" b="11816"/>
          <a:stretch/>
        </p:blipFill>
        <p:spPr>
          <a:xfrm>
            <a:off x="6782765" y="283580"/>
            <a:ext cx="4966138" cy="6489942"/>
          </a:xfrm>
          <a:prstGeom prst="rect">
            <a:avLst/>
          </a:prstGeom>
        </p:spPr>
      </p:pic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A8750ACD-0267-13C1-AECB-7EE48B1FFFB0}"/>
              </a:ext>
            </a:extLst>
          </p:cNvPr>
          <p:cNvSpPr/>
          <p:nvPr/>
        </p:nvSpPr>
        <p:spPr>
          <a:xfrm>
            <a:off x="5324354" y="3113590"/>
            <a:ext cx="1643605" cy="868101"/>
          </a:xfrm>
          <a:prstGeom prst="rightArrow">
            <a:avLst/>
          </a:prstGeom>
          <a:solidFill>
            <a:srgbClr val="EEC544"/>
          </a:solidFill>
          <a:ln>
            <a:solidFill>
              <a:srgbClr val="EEC5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42AC439-5103-A932-1243-A51B2A2079A2}"/>
              </a:ext>
            </a:extLst>
          </p:cNvPr>
          <p:cNvSpPr txBox="1"/>
          <p:nvPr/>
        </p:nvSpPr>
        <p:spPr>
          <a:xfrm>
            <a:off x="5980254" y="6496523"/>
            <a:ext cx="609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dirty="0">
                <a:solidFill>
                  <a:srgbClr val="1A5D70"/>
                </a:solidFill>
              </a:rPr>
              <a:t>https://www.redebrasileiradecomites.com/historia-rede</a:t>
            </a:r>
          </a:p>
        </p:txBody>
      </p:sp>
    </p:spTree>
    <p:extLst>
      <p:ext uri="{BB962C8B-B14F-4D97-AF65-F5344CB8AC3E}">
        <p14:creationId xmlns:p14="http://schemas.microsoft.com/office/powerpoint/2010/main" val="1881317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511D95-5997-C84D-5479-E1C8BDCB5DAD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4F0C8-2A13-908A-436E-1C9D9D805A50}"/>
              </a:ext>
            </a:extLst>
          </p:cNvPr>
          <p:cNvSpPr txBox="1"/>
          <p:nvPr/>
        </p:nvSpPr>
        <p:spPr>
          <a:xfrm>
            <a:off x="174811" y="219234"/>
            <a:ext cx="977937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Como nos encontrar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C17282-3B6F-BDF3-7F01-4D97E46E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10" name="Título 5">
            <a:extLst>
              <a:ext uri="{FF2B5EF4-FFF2-40B4-BE49-F238E27FC236}">
                <a16:creationId xmlns:a16="http://schemas.microsoft.com/office/drawing/2014/main" id="{ADBEAC4C-2A72-8E4C-BF3F-ADFBB4B5EB59}"/>
              </a:ext>
            </a:extLst>
          </p:cNvPr>
          <p:cNvSpPr txBox="1">
            <a:spLocks/>
          </p:cNvSpPr>
          <p:nvPr/>
        </p:nvSpPr>
        <p:spPr>
          <a:xfrm>
            <a:off x="3195817" y="3598008"/>
            <a:ext cx="7308151" cy="2944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/>
            <a:r>
              <a:rPr lang="pt-BR" sz="2800" b="1" dirty="0">
                <a:solidFill>
                  <a:srgbClr val="1A5D70"/>
                </a:solidFill>
              </a:rPr>
              <a:t>https://www.redebrasileiradecomites.com</a:t>
            </a:r>
          </a:p>
          <a:p>
            <a:pPr marL="285750" indent="-285750"/>
            <a:br>
              <a:rPr lang="pt-BR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400" u="sng" dirty="0">
                <a:solidFill>
                  <a:schemeClr val="accent5">
                    <a:lumMod val="50000"/>
                  </a:schemeClr>
                </a:solidFill>
              </a:rPr>
              <a:t>@rededecomitestb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pPr marL="285750" indent="-285750"/>
            <a:br>
              <a:rPr lang="pt-BR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400" dirty="0">
                <a:solidFill>
                  <a:schemeClr val="accent5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redecomitestb@gmail.com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/>
            <a:br>
              <a:rPr lang="pt-BR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7007DCC2-DFD6-56DA-60F1-734931F206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5" t="14578" r="25646" b="14578"/>
          <a:stretch/>
        </p:blipFill>
        <p:spPr>
          <a:xfrm>
            <a:off x="2708744" y="4456252"/>
            <a:ext cx="781762" cy="614101"/>
          </a:xfrm>
          <a:prstGeom prst="rect">
            <a:avLst/>
          </a:prstGeom>
        </p:spPr>
      </p:pic>
      <p:pic>
        <p:nvPicPr>
          <p:cNvPr id="13" name="Imagem 12" descr="Forma&#10;&#10;Descrição gerada automaticamente">
            <a:extLst>
              <a:ext uri="{FF2B5EF4-FFF2-40B4-BE49-F238E27FC236}">
                <a16:creationId xmlns:a16="http://schemas.microsoft.com/office/drawing/2014/main" id="{A0F59A5C-C1F7-0155-C177-6762B5E183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1" r="19118"/>
          <a:stretch/>
        </p:blipFill>
        <p:spPr>
          <a:xfrm>
            <a:off x="2708744" y="5142160"/>
            <a:ext cx="829260" cy="74801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778B3BA-3B61-D19C-717F-F28E4FE2FE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395" r="3354" b="55933"/>
          <a:stretch/>
        </p:blipFill>
        <p:spPr>
          <a:xfrm>
            <a:off x="0" y="1191624"/>
            <a:ext cx="12192000" cy="203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602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90261" y="2594113"/>
            <a:ext cx="86760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>
                <a:solidFill>
                  <a:srgbClr val="1B496B"/>
                </a:solidFill>
              </a:rPr>
              <a:t>PRÓXIMAS ETAPAS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74811" y="219234"/>
            <a:ext cx="977937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Compromissos dos membros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8800" y="1104897"/>
            <a:ext cx="11274399" cy="555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b="1" dirty="0"/>
              <a:t>Representantes do Comitê Estadual (2 do segmento governo e 2 do segmento sociedade civil)</a:t>
            </a:r>
            <a:br>
              <a:rPr lang="pt-BR" b="1" dirty="0"/>
            </a:br>
            <a:endParaRPr lang="pt-BR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/>
              <a:t>Representantes da OSC são eleitos por maioria dos votos e do governo por indicação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/>
              <a:t>Representantes do coletivo – toda proposta deve ser discutida entre os 4 e se aprovada por todos, são discutidas com todos os membros e/ou pela maioria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/>
              <a:t>Repassar as informações divulgadas no grupo Oficial da Rede Brasileira de Comitês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/>
              <a:t>Cuidado para repassar só as informações que já tiverem decisão concluída (depois da votação)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/>
              <a:t>Toda comunicação é realizada pelo </a:t>
            </a:r>
            <a:r>
              <a:rPr lang="pt-BR" dirty="0" err="1"/>
              <a:t>email</a:t>
            </a:r>
            <a:r>
              <a:rPr lang="pt-BR" dirty="0"/>
              <a:t> oficial do Comitê – todos devem acompanhar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/>
              <a:t>Tem um link para registrar as atividades de 2023 (dezembro fechar)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B0EFAE2-9C45-206E-48BC-A8B8A01DFC06}"/>
              </a:ext>
            </a:extLst>
          </p:cNvPr>
          <p:cNvSpPr txBox="1"/>
          <p:nvPr/>
        </p:nvSpPr>
        <p:spPr>
          <a:xfrm>
            <a:off x="534734" y="1164797"/>
            <a:ext cx="5038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1A5D70"/>
                </a:solidFill>
              </a:rPr>
              <a:t>Diagnóstico </a:t>
            </a:r>
            <a:r>
              <a:rPr lang="pt-BR" sz="2000" dirty="0">
                <a:solidFill>
                  <a:srgbClr val="1A5D70"/>
                </a:solidFill>
              </a:rPr>
              <a:t>(escarro em um pote)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3F7675C-EB17-1E81-6BE1-B59A45507389}"/>
              </a:ext>
            </a:extLst>
          </p:cNvPr>
          <p:cNvSpPr txBox="1"/>
          <p:nvPr/>
        </p:nvSpPr>
        <p:spPr>
          <a:xfrm>
            <a:off x="1247240" y="1872683"/>
            <a:ext cx="4645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1A5D70"/>
                </a:solidFill>
              </a:rPr>
              <a:t>Tratamento </a:t>
            </a:r>
            <a:r>
              <a:rPr lang="pt-BR" sz="2000" dirty="0">
                <a:solidFill>
                  <a:srgbClr val="1A5D70"/>
                </a:solidFill>
              </a:rPr>
              <a:t>(cerca de 6 meses)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11B9DE3E-6AB6-8737-E462-052F89CE3254}"/>
              </a:ext>
            </a:extLst>
          </p:cNvPr>
          <p:cNvGrpSpPr/>
          <p:nvPr/>
        </p:nvGrpSpPr>
        <p:grpSpPr>
          <a:xfrm>
            <a:off x="5023631" y="3164562"/>
            <a:ext cx="6385948" cy="3237574"/>
            <a:chOff x="5207124" y="587086"/>
            <a:chExt cx="6385948" cy="323757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EB6E2D4C-2798-D744-FB03-F44FACEA2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9108" y="587086"/>
              <a:ext cx="6263964" cy="3237574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728A5E41-6D5E-4614-42EB-FD43B0C1ACA0}"/>
                </a:ext>
              </a:extLst>
            </p:cNvPr>
            <p:cNvSpPr txBox="1"/>
            <p:nvPr/>
          </p:nvSpPr>
          <p:spPr>
            <a:xfrm>
              <a:off x="5207124" y="841845"/>
              <a:ext cx="17331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dirty="0">
                  <a:solidFill>
                    <a:srgbClr val="005BAB"/>
                  </a:solidFill>
                </a:rPr>
                <a:t>100%</a:t>
              </a: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65A6E7F-CF6A-3A4C-9348-4E5098B7C53A}"/>
              </a:ext>
            </a:extLst>
          </p:cNvPr>
          <p:cNvSpPr txBox="1"/>
          <p:nvPr/>
        </p:nvSpPr>
        <p:spPr>
          <a:xfrm>
            <a:off x="278156" y="2594913"/>
            <a:ext cx="6236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1A5D70"/>
                </a:solidFill>
              </a:rPr>
              <a:t>Vacina BGC </a:t>
            </a:r>
            <a:r>
              <a:rPr lang="pt-BR" sz="2000" dirty="0">
                <a:solidFill>
                  <a:srgbClr val="1A5D70"/>
                </a:solidFill>
              </a:rPr>
              <a:t>(previne formas graves da doença)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8795A4D2-CBFF-C823-18B9-1A4A9AFD1D9B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DC95F1D7-8143-26CA-CC25-69C0B0DA0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28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74811" y="219234"/>
            <a:ext cx="977937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Compromissos dos membros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28374" y="1359755"/>
            <a:ext cx="112744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Todos os membros do Comitê Estadual</a:t>
            </a:r>
          </a:p>
          <a:p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Todos são bem vindos, mesmo que não seja de organização ou movimento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Nem sempre todos precisam participar de todas as atividades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Convidar pessoas que possam ajudar com diferentes públicos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Toda decisão é coletiva – importante votar e respeitar as decisões diferentes e tentar entender a posição do outro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Lembrar que neste espaço todos são membros do Comitê e não dos outros movimentos – deixar as diferenças para os outros espaços (roupa suja se lava em casa)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Lembrar que a gestão e os demais membros no Comitê não estão para “resolver problemas” pontuais e sim fazer ações amplas – usar os problemas pontuais para pensar estratégias para o estado todo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Usar o grupo para as decisões e divulgações apenas referente ao Comitê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Aproveitar as atividades já desenvolvidas envolvendo o Comitê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importância da gestão envolver a OSC em seus eventos e da OSC envolver a gestão nos seus – usando sempre o nome do Comitê Estadual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todo evento que participarem se apresentarem enquanto membros do Comitê Estadual (além dos outros espaços que ocupam, por exemplo, do PECT, PMCT, Movimento Social, </a:t>
            </a:r>
            <a:r>
              <a:rPr lang="pt-BR" dirty="0" err="1"/>
              <a:t>etc</a:t>
            </a:r>
            <a:r>
              <a:rPr lang="pt-BR" dirty="0"/>
              <a:t>) e se possível divulgar o site da Rede Brasileira de Comitês para dar mais visibilidade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74811" y="219234"/>
            <a:ext cx="977937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b="1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Definição do nome oficial do Comitê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00269" y="1295427"/>
            <a:ext cx="111914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Comitê Estadual de Controle da Tuberculose do Amazonas</a:t>
            </a:r>
          </a:p>
          <a:p>
            <a:r>
              <a:rPr lang="pt-BR" dirty="0"/>
              <a:t>      Comitê Estadual de Controle da Tuberculose do Ceará</a:t>
            </a:r>
          </a:p>
          <a:p>
            <a:r>
              <a:rPr lang="pt-BR" dirty="0"/>
              <a:t>      Comitê Estadual de Controle da Tuberculose e HIV/AIDS do Pará</a:t>
            </a:r>
          </a:p>
          <a:p>
            <a:r>
              <a:rPr lang="pt-BR" dirty="0"/>
              <a:t>      Comitê Estadual de Controle da Tuberculose da Paraíba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Comitê Baiano para o Controle da Tuberculose</a:t>
            </a:r>
          </a:p>
          <a:p>
            <a:r>
              <a:rPr lang="pt-BR" dirty="0"/>
              <a:t>     Comitê Mineiro para o Controle Social da Tuberculose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Comitê Pernambucano de Mobilização Social para o Controle da Tuberculose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Comitê Estadual de Mobilização Social para o Controle da Tuberculose e Coinfecção TB-HIV do Piauí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Comitê Estadual de Enfrentamento da Tuberculose do Rio Grande do Sul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A2639-F34D-26ED-3D39-679388A5F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EE55B187-9668-BA83-56DC-B5EF09A8FA3D}"/>
              </a:ext>
            </a:extLst>
          </p:cNvPr>
          <p:cNvCxnSpPr/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6D7FBAB-8455-77B0-F3C8-322C540CE998}"/>
              </a:ext>
            </a:extLst>
          </p:cNvPr>
          <p:cNvSpPr txBox="1"/>
          <p:nvPr/>
        </p:nvSpPr>
        <p:spPr>
          <a:xfrm>
            <a:off x="174811" y="219234"/>
            <a:ext cx="977937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Próximos passos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D960D3A-D2CE-613A-362A-DFFECCC42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962439" y="1295427"/>
            <a:ext cx="10267121" cy="5835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C00000"/>
                </a:solidFill>
              </a:rPr>
              <a:t>Construção Coletiva do logo oficial do Comitê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12D470D-A795-5D6D-0B98-EB4AC221017A}"/>
              </a:ext>
            </a:extLst>
          </p:cNvPr>
          <p:cNvSpPr txBox="1"/>
          <p:nvPr/>
        </p:nvSpPr>
        <p:spPr>
          <a:xfrm>
            <a:off x="962439" y="2385798"/>
            <a:ext cx="10267121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</a:rPr>
              <a:t>Definir data de reunião para a construção coletiva do Regimento Interno (baseado no Regimento da Rede Brasileira de Comitês Contra a Tuberculose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FB60758-AFD1-5BE2-4DB5-DA81375584AE}"/>
              </a:ext>
            </a:extLst>
          </p:cNvPr>
          <p:cNvSpPr txBox="1"/>
          <p:nvPr/>
        </p:nvSpPr>
        <p:spPr>
          <a:xfrm>
            <a:off x="962438" y="3829969"/>
            <a:ext cx="10267121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</a:rPr>
              <a:t>Definir periodicidade das reuniões de funcionamento do Comitê e para a construção coletiva da agenda de trabalho</a:t>
            </a:r>
          </a:p>
        </p:txBody>
      </p:sp>
    </p:spTree>
    <p:extLst>
      <p:ext uri="{BB962C8B-B14F-4D97-AF65-F5344CB8AC3E}">
        <p14:creationId xmlns:p14="http://schemas.microsoft.com/office/powerpoint/2010/main" val="26859851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74811" y="219234"/>
            <a:ext cx="977937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100" b="1" dirty="0">
                <a:solidFill>
                  <a:srgbClr val="1A5D70"/>
                </a:solidFill>
                <a:latin typeface="+mj-lt"/>
                <a:cs typeface="Calibri" panose="020F0502020204030204" pitchFamily="34" charset="0"/>
              </a:rPr>
              <a:t>Oficina de construção da agenda de trabalho do Comitê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1EBE9"/>
              </a:clrFrom>
              <a:clrTo>
                <a:srgbClr val="F1EBE9">
                  <a:alpha val="0"/>
                </a:srgbClr>
              </a:clrTo>
            </a:clrChange>
          </a:blip>
          <a:srcRect l="29620" t="17215" r="30981" b="7848"/>
          <a:stretch>
            <a:fillRect/>
          </a:stretch>
        </p:blipFill>
        <p:spPr>
          <a:xfrm>
            <a:off x="0" y="1768321"/>
            <a:ext cx="4469258" cy="478156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565911" y="4083399"/>
            <a:ext cx="542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EIXO 1 – Garantia de direitos e proteção social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565911" y="4866238"/>
            <a:ext cx="542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EIXO 2 – Comunicação em saúde e visibilidade da TB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565911" y="5657441"/>
            <a:ext cx="542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EIXO 3 – Fortalecimento e sustentabilidade dos Comitês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438690" y="2623185"/>
            <a:ext cx="5724388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</a:rPr>
              <a:t>Definir data de reunião para esta construção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44978" y="1239107"/>
            <a:ext cx="10618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C00000"/>
                </a:solidFill>
              </a:rPr>
              <a:t>Depois que já tiver os Programas Municipais Prioritários e as outros segmentos do governo e da OSC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2BA8FAF9-91BE-C941-D616-450713E90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920"/>
            <a:ext cx="12192000" cy="693892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B5BF7AE-C7E3-D52A-1A64-500D8E2D00F0}"/>
              </a:ext>
            </a:extLst>
          </p:cNvPr>
          <p:cNvSpPr txBox="1"/>
          <p:nvPr/>
        </p:nvSpPr>
        <p:spPr>
          <a:xfrm>
            <a:off x="482824" y="710154"/>
            <a:ext cx="2389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82A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OBRIGADA</a:t>
            </a:r>
            <a:endParaRPr lang="pt-BR" sz="3600" dirty="0">
              <a:solidFill>
                <a:srgbClr val="0082A4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8EE49B2-4DB9-AECE-CB64-A1B110305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9040" y="4953243"/>
            <a:ext cx="1237595" cy="151193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EA487F3-7182-F82F-4B57-E2106D805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4" y="1738741"/>
            <a:ext cx="4804064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83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D4FC500-F9C3-83E0-4745-A0F395BBA2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42" t="21369" r="32395" b="16406"/>
          <a:stretch/>
        </p:blipFill>
        <p:spPr>
          <a:xfrm>
            <a:off x="3604199" y="-24666"/>
            <a:ext cx="7189698" cy="6882666"/>
          </a:xfrm>
          <a:prstGeom prst="rect">
            <a:avLst/>
          </a:prstGeom>
        </p:spPr>
      </p:pic>
      <p:sp>
        <p:nvSpPr>
          <p:cNvPr id="5" name="Seta: Curva para Baixo 4">
            <a:extLst>
              <a:ext uri="{FF2B5EF4-FFF2-40B4-BE49-F238E27FC236}">
                <a16:creationId xmlns:a16="http://schemas.microsoft.com/office/drawing/2014/main" id="{CF24B0F6-F30B-04AE-3030-C773E1913763}"/>
              </a:ext>
            </a:extLst>
          </p:cNvPr>
          <p:cNvSpPr/>
          <p:nvPr/>
        </p:nvSpPr>
        <p:spPr>
          <a:xfrm rot="19601363">
            <a:off x="2581345" y="392775"/>
            <a:ext cx="3061371" cy="1157644"/>
          </a:xfrm>
          <a:prstGeom prst="curvedDownArrow">
            <a:avLst>
              <a:gd name="adj1" fmla="val 24010"/>
              <a:gd name="adj2" fmla="val 71717"/>
              <a:gd name="adj3" fmla="val 30786"/>
            </a:avLst>
          </a:prstGeom>
          <a:solidFill>
            <a:srgbClr val="1A5D70"/>
          </a:solidFill>
          <a:ln>
            <a:solidFill>
              <a:srgbClr val="1A5D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66FFB34-5007-24F5-6E2A-D42C9B94F8F4}"/>
              </a:ext>
            </a:extLst>
          </p:cNvPr>
          <p:cNvSpPr txBox="1"/>
          <p:nvPr/>
        </p:nvSpPr>
        <p:spPr>
          <a:xfrm>
            <a:off x="755374" y="2024298"/>
            <a:ext cx="2971800" cy="3769622"/>
          </a:xfrm>
          <a:prstGeom prst="rect">
            <a:avLst/>
          </a:prstGeom>
          <a:solidFill>
            <a:srgbClr val="1A5D70"/>
          </a:solidFill>
          <a:ln>
            <a:solidFill>
              <a:srgbClr val="1A5D7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200" b="1" dirty="0">
                <a:solidFill>
                  <a:schemeClr val="bg1"/>
                </a:solidFill>
              </a:rPr>
              <a:t>TODA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pt-BR" dirty="0">
                <a:solidFill>
                  <a:schemeClr val="bg1"/>
                </a:solidFill>
              </a:rPr>
              <a:t>Unidade de Saúde </a:t>
            </a:r>
            <a:r>
              <a:rPr lang="pt-BR" b="1" dirty="0">
                <a:solidFill>
                  <a:schemeClr val="bg1"/>
                </a:solidFill>
              </a:rPr>
              <a:t>tem condições de </a:t>
            </a:r>
          </a:p>
          <a:p>
            <a:pPr algn="ctr">
              <a:lnSpc>
                <a:spcPct val="200000"/>
              </a:lnSpc>
            </a:pPr>
            <a:r>
              <a:rPr lang="pt-BR" dirty="0">
                <a:solidFill>
                  <a:schemeClr val="bg1"/>
                </a:solidFill>
              </a:rPr>
              <a:t>FAZER O EXAME DIAGNÓSTICO</a:t>
            </a:r>
          </a:p>
          <a:p>
            <a:pPr algn="ctr">
              <a:lnSpc>
                <a:spcPct val="200000"/>
              </a:lnSpc>
            </a:pPr>
            <a:r>
              <a:rPr lang="pt-BR" dirty="0">
                <a:solidFill>
                  <a:schemeClr val="bg1"/>
                </a:solidFill>
              </a:rPr>
              <a:t>na mesma hora</a:t>
            </a:r>
          </a:p>
        </p:txBody>
      </p:sp>
    </p:spTree>
    <p:extLst>
      <p:ext uri="{BB962C8B-B14F-4D97-AF65-F5344CB8AC3E}">
        <p14:creationId xmlns:p14="http://schemas.microsoft.com/office/powerpoint/2010/main" val="50455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2BE3CA3-B62E-46AB-9E67-5DF4975579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3500" y="6297613"/>
            <a:ext cx="698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AD3949-D325-4C02-B6F3-CA7E3C2E1BD9}" type="slidenum">
              <a:rPr lang="pt-BR" smtClean="0"/>
              <a:pPr/>
              <a:t>6</a:t>
            </a:fld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5C6334B-6BB9-46A1-ADEB-2AAB177999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5847" y="1470633"/>
            <a:ext cx="8533252" cy="5009542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AE4548B-5027-5E35-9D2F-B80636188D1B}"/>
              </a:ext>
            </a:extLst>
          </p:cNvPr>
          <p:cNvGrpSpPr/>
          <p:nvPr/>
        </p:nvGrpSpPr>
        <p:grpSpPr>
          <a:xfrm>
            <a:off x="606861" y="582459"/>
            <a:ext cx="4608539" cy="4246533"/>
            <a:chOff x="606861" y="582459"/>
            <a:chExt cx="4608539" cy="4246533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A50D320-08EB-00A4-07B6-2EBDAD7CDABC}"/>
                </a:ext>
              </a:extLst>
            </p:cNvPr>
            <p:cNvGrpSpPr/>
            <p:nvPr/>
          </p:nvGrpSpPr>
          <p:grpSpPr>
            <a:xfrm>
              <a:off x="606861" y="582459"/>
              <a:ext cx="4608539" cy="1446550"/>
              <a:chOff x="626739" y="632155"/>
              <a:chExt cx="4608539" cy="1446550"/>
            </a:xfrm>
          </p:grpSpPr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49AE509-69C4-74B8-D836-CC8BD9FF5FCF}"/>
                  </a:ext>
                </a:extLst>
              </p:cNvPr>
              <p:cNvSpPr txBox="1"/>
              <p:nvPr/>
            </p:nvSpPr>
            <p:spPr>
              <a:xfrm>
                <a:off x="1733934" y="1153335"/>
                <a:ext cx="350134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400" dirty="0">
                    <a:solidFill>
                      <a:srgbClr val="EEC544"/>
                    </a:solidFill>
                  </a:rPr>
                  <a:t>TRATAMENTO</a:t>
                </a:r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10A223F-3564-9BA4-3D84-F8BCA48757E5}"/>
                  </a:ext>
                </a:extLst>
              </p:cNvPr>
              <p:cNvSpPr txBox="1"/>
              <p:nvPr/>
            </p:nvSpPr>
            <p:spPr>
              <a:xfrm>
                <a:off x="626739" y="632155"/>
                <a:ext cx="1481505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8800" dirty="0">
                    <a:solidFill>
                      <a:srgbClr val="1A5D70"/>
                    </a:solidFill>
                  </a:rPr>
                  <a:t>15</a:t>
                </a:r>
              </a:p>
            </p:txBody>
          </p:sp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DFA30426-4E13-9A79-200A-94458A4B32DD}"/>
                  </a:ext>
                </a:extLst>
              </p:cNvPr>
              <p:cNvSpPr txBox="1"/>
              <p:nvPr/>
            </p:nvSpPr>
            <p:spPr>
              <a:xfrm>
                <a:off x="1818861" y="997406"/>
                <a:ext cx="2098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1A5D70"/>
                    </a:solidFill>
                  </a:rPr>
                  <a:t>dias</a:t>
                </a:r>
              </a:p>
            </p:txBody>
          </p:sp>
        </p:grpSp>
        <p:sp>
          <p:nvSpPr>
            <p:cNvPr id="12" name="Símbolo de &quot;Não Permitido&quot; 11">
              <a:extLst>
                <a:ext uri="{FF2B5EF4-FFF2-40B4-BE49-F238E27FC236}">
                  <a16:creationId xmlns:a16="http://schemas.microsoft.com/office/drawing/2014/main" id="{7845BE4D-8C75-BCEA-0EA2-9487A8BE8073}"/>
                </a:ext>
              </a:extLst>
            </p:cNvPr>
            <p:cNvSpPr/>
            <p:nvPr/>
          </p:nvSpPr>
          <p:spPr>
            <a:xfrm>
              <a:off x="1700165" y="2329925"/>
              <a:ext cx="2405269" cy="2499067"/>
            </a:xfrm>
            <a:prstGeom prst="noSmoking">
              <a:avLst>
                <a:gd name="adj" fmla="val 11545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A3C9019-53A2-F7DE-B566-9839FC160B84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319DA325-21BD-3F10-9006-199F52B2F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0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AEDD63A-FCED-48A0-82BE-A8B71EF0613A}"/>
              </a:ext>
            </a:extLst>
          </p:cNvPr>
          <p:cNvSpPr txBox="1"/>
          <p:nvPr/>
        </p:nvSpPr>
        <p:spPr>
          <a:xfrm>
            <a:off x="1252394" y="945606"/>
            <a:ext cx="926320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Apesar de tudo isso ainda carrega Imagem social negativa - ESTIGMA</a:t>
            </a:r>
          </a:p>
        </p:txBody>
      </p:sp>
      <p:pic>
        <p:nvPicPr>
          <p:cNvPr id="3" name="Imagem 3">
            <a:extLst>
              <a:ext uri="{FF2B5EF4-FFF2-40B4-BE49-F238E27FC236}">
                <a16:creationId xmlns:a16="http://schemas.microsoft.com/office/drawing/2014/main" id="{6F3DBCDF-46A9-42F1-A62E-1B571FE2C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279" y="1518187"/>
            <a:ext cx="7597436" cy="503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6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29805" y="216883"/>
            <a:ext cx="9357540" cy="698500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1A5D70"/>
                </a:solidFill>
              </a:rPr>
              <a:t>Panorama epidemiológico da Tuberculose </a:t>
            </a:r>
            <a:r>
              <a:rPr lang="pt-BR" sz="2000" b="1" dirty="0">
                <a:solidFill>
                  <a:srgbClr val="1A5D70"/>
                </a:solidFill>
              </a:rPr>
              <a:t>no Brasil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5B91462-EE33-226D-DDBE-11D71BAF5DD4}"/>
              </a:ext>
            </a:extLst>
          </p:cNvPr>
          <p:cNvSpPr txBox="1"/>
          <p:nvPr/>
        </p:nvSpPr>
        <p:spPr>
          <a:xfrm>
            <a:off x="1002537" y="1488308"/>
            <a:ext cx="833057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6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+</a:t>
            </a:r>
            <a:r>
              <a:rPr lang="pt-BR" sz="10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84</a:t>
            </a:r>
            <a:r>
              <a:rPr lang="pt-BR" sz="1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mil </a:t>
            </a:r>
            <a:r>
              <a:rPr lang="pt-BR" sz="1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casos novos de TB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| </a:t>
            </a:r>
            <a:r>
              <a:rPr lang="pt-BR" sz="1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2023 </a:t>
            </a:r>
          </a:p>
          <a:p>
            <a:pPr algn="just"/>
            <a:endParaRPr lang="pt-BR" sz="1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1B42FFA-08B7-B573-664D-311015035F37}"/>
              </a:ext>
            </a:extLst>
          </p:cNvPr>
          <p:cNvSpPr txBox="1"/>
          <p:nvPr/>
        </p:nvSpPr>
        <p:spPr>
          <a:xfrm>
            <a:off x="1002537" y="4284023"/>
            <a:ext cx="93263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6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+</a:t>
            </a:r>
            <a:r>
              <a:rPr lang="pt-BR" sz="10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5.900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óbitos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registrados | 2023 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(dados preliminares)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FC47E32-C3F3-DE56-457C-B86A30A5863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4521" y="1455830"/>
            <a:ext cx="5115380" cy="5333056"/>
          </a:xfrm>
          <a:prstGeom prst="rect">
            <a:avLst/>
          </a:prstGeom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1F8EAD4-0476-6117-F691-3DD273230459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3D5C5D10-AC2C-B192-8F9E-E74AE3548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2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909" y="-166254"/>
            <a:ext cx="9850280" cy="1325563"/>
          </a:xfrm>
        </p:spPr>
        <p:txBody>
          <a:bodyPr>
            <a:normAutofit/>
          </a:bodyPr>
          <a:lstStyle/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1" i="0" u="none" cap="none" dirty="0" err="1">
                <a:solidFill>
                  <a:srgbClr val="1A5D70"/>
                </a:solidFill>
                <a:latin typeface="Arial"/>
                <a:cs typeface="Arial"/>
                <a:sym typeface="Arial"/>
              </a:rPr>
              <a:t>Coeficiente</a:t>
            </a:r>
            <a:r>
              <a:rPr sz="2000" b="1" i="0" u="none" cap="none" dirty="0">
                <a:solidFill>
                  <a:srgbClr val="1A5D70"/>
                </a:solidFill>
                <a:latin typeface="Arial"/>
                <a:cs typeface="Arial"/>
                <a:sym typeface="Arial"/>
              </a:rPr>
              <a:t> de </a:t>
            </a:r>
            <a:r>
              <a:rPr sz="2000" b="1" i="0" u="none" cap="none" dirty="0" err="1">
                <a:solidFill>
                  <a:srgbClr val="1A5D70"/>
                </a:solidFill>
                <a:latin typeface="Arial"/>
                <a:cs typeface="Arial"/>
                <a:sym typeface="Arial"/>
              </a:rPr>
              <a:t>incidência</a:t>
            </a:r>
            <a:r>
              <a:rPr sz="2000" b="1" i="0" u="none" cap="none" dirty="0">
                <a:solidFill>
                  <a:srgbClr val="1A5D70"/>
                </a:solidFill>
                <a:latin typeface="Arial"/>
                <a:cs typeface="Arial"/>
                <a:sym typeface="Arial"/>
              </a:rPr>
              <a:t> de </a:t>
            </a:r>
            <a:r>
              <a:rPr sz="2000" b="1" i="0" u="none" cap="none" dirty="0" err="1">
                <a:solidFill>
                  <a:srgbClr val="1A5D70"/>
                </a:solidFill>
                <a:latin typeface="Arial"/>
                <a:cs typeface="Arial"/>
                <a:sym typeface="Arial"/>
              </a:rPr>
              <a:t>tuberculose</a:t>
            </a:r>
            <a:r>
              <a:rPr sz="2000" b="1" i="0" u="none" cap="none" dirty="0">
                <a:solidFill>
                  <a:srgbClr val="1A5D70"/>
                </a:solidFill>
                <a:latin typeface="Arial"/>
                <a:cs typeface="Arial"/>
                <a:sym typeface="Arial"/>
              </a:rPr>
              <a:t>. U</a:t>
            </a:r>
            <a:r>
              <a:rPr lang="pt-BR" sz="2000" b="1" i="0" u="none" cap="none" dirty="0" err="1">
                <a:solidFill>
                  <a:srgbClr val="1A5D70"/>
                </a:solidFill>
                <a:latin typeface="Arial"/>
                <a:cs typeface="Arial"/>
                <a:sym typeface="Arial"/>
              </a:rPr>
              <a:t>nidades</a:t>
            </a:r>
            <a:r>
              <a:rPr lang="pt-BR" sz="2000" b="1" i="0" u="none" cap="none" dirty="0">
                <a:solidFill>
                  <a:srgbClr val="1A5D70"/>
                </a:solidFill>
                <a:latin typeface="Arial"/>
                <a:cs typeface="Arial"/>
                <a:sym typeface="Arial"/>
              </a:rPr>
              <a:t> </a:t>
            </a:r>
            <a:r>
              <a:rPr sz="2000" b="1" i="0" u="none" cap="none" dirty="0">
                <a:solidFill>
                  <a:srgbClr val="1A5D70"/>
                </a:solidFill>
                <a:latin typeface="Arial"/>
                <a:cs typeface="Arial"/>
                <a:sym typeface="Arial"/>
              </a:rPr>
              <a:t>F</a:t>
            </a:r>
            <a:r>
              <a:rPr lang="pt-BR" sz="2000" b="1" i="0" u="none" cap="none" dirty="0" err="1">
                <a:solidFill>
                  <a:srgbClr val="1A5D70"/>
                </a:solidFill>
                <a:latin typeface="Arial"/>
                <a:cs typeface="Arial"/>
                <a:sym typeface="Arial"/>
              </a:rPr>
              <a:t>ederadas</a:t>
            </a:r>
            <a:r>
              <a:rPr sz="2000" b="1" i="0" u="none" cap="none" dirty="0">
                <a:solidFill>
                  <a:srgbClr val="1A5D70"/>
                </a:solidFill>
                <a:latin typeface="Arial"/>
                <a:cs typeface="Arial"/>
                <a:sym typeface="Arial"/>
              </a:rPr>
              <a:t> e </a:t>
            </a:r>
            <a:r>
              <a:rPr sz="2000" b="1" i="0" u="none" cap="none" dirty="0" err="1">
                <a:solidFill>
                  <a:srgbClr val="1A5D70"/>
                </a:solidFill>
                <a:latin typeface="Arial"/>
                <a:cs typeface="Arial"/>
                <a:sym typeface="Arial"/>
              </a:rPr>
              <a:t>Brasil</a:t>
            </a:r>
            <a:r>
              <a:rPr sz="2000" b="1" i="0" u="none" cap="none" dirty="0">
                <a:solidFill>
                  <a:srgbClr val="1A5D70"/>
                </a:solidFill>
                <a:latin typeface="Arial"/>
                <a:cs typeface="Arial"/>
                <a:sym typeface="Arial"/>
              </a:rPr>
              <a:t>, 2023*</a:t>
            </a: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/>
            <a:r>
              <a:rPr sz="1100" b="0" i="0" u="none" cap="none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Fonte: SES/MS/Sinan e IBGE.*Dados </a:t>
            </a:r>
            <a:r>
              <a:rPr sz="1100" b="0" i="0" u="none" cap="none" dirty="0" err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preliminares</a:t>
            </a:r>
            <a:r>
              <a:rPr sz="1100" b="0" i="0" u="none" cap="none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sz="1100" b="0" i="0" u="none" cap="none" dirty="0" err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sujeitos</a:t>
            </a:r>
            <a:r>
              <a:rPr sz="1100" b="0" i="0" u="none" cap="none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a </a:t>
            </a:r>
            <a:r>
              <a:rPr sz="1100" b="0" i="0" u="none" cap="none" dirty="0" err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revisão</a:t>
            </a:r>
            <a:r>
              <a:rPr sz="1100" b="0" i="0" u="none" cap="none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. Dados </a:t>
            </a:r>
            <a:r>
              <a:rPr lang="pt-BR" sz="1100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extraídos em Setembro</a:t>
            </a:r>
            <a:r>
              <a:rPr sz="1100" b="0" i="0" u="none" cap="none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/2024</a:t>
            </a:r>
          </a:p>
        </p:txBody>
      </p:sp>
      <p:grpSp>
        <p:nvGrpSpPr>
          <p:cNvPr id="4" name="Espaço Reservado para Conteúdo 2"/>
          <p:cNvGrpSpPr/>
          <p:nvPr/>
        </p:nvGrpSpPr>
        <p:grpSpPr>
          <a:xfrm>
            <a:off x="1169891" y="2119923"/>
            <a:ext cx="9804331" cy="3629353"/>
            <a:chOff x="1169891" y="2119923"/>
            <a:chExt cx="9804331" cy="3629353"/>
          </a:xfrm>
        </p:grpSpPr>
        <p:sp>
          <p:nvSpPr>
            <p:cNvPr id="6" name="rc4"/>
            <p:cNvSpPr/>
            <p:nvPr/>
          </p:nvSpPr>
          <p:spPr>
            <a:xfrm>
              <a:off x="3050440" y="3485954"/>
              <a:ext cx="166117" cy="1761415"/>
            </a:xfrm>
            <a:prstGeom prst="rect">
              <a:avLst/>
            </a:prstGeom>
            <a:solidFill>
              <a:srgbClr val="2E75B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7" name="rc5"/>
            <p:cNvSpPr/>
            <p:nvPr/>
          </p:nvSpPr>
          <p:spPr>
            <a:xfrm>
              <a:off x="8033951" y="4307340"/>
              <a:ext cx="166117" cy="940030"/>
            </a:xfrm>
            <a:prstGeom prst="rect">
              <a:avLst/>
            </a:prstGeom>
            <a:solidFill>
              <a:srgbClr val="2E75B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8" name="rc6"/>
            <p:cNvSpPr/>
            <p:nvPr/>
          </p:nvSpPr>
          <p:spPr>
            <a:xfrm>
              <a:off x="2053738" y="2621978"/>
              <a:ext cx="166117" cy="2625391"/>
            </a:xfrm>
            <a:prstGeom prst="rect">
              <a:avLst/>
            </a:prstGeom>
            <a:solidFill>
              <a:srgbClr val="2E75B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9" name="rc7"/>
            <p:cNvSpPr/>
            <p:nvPr/>
          </p:nvSpPr>
          <p:spPr>
            <a:xfrm>
              <a:off x="4379377" y="3890563"/>
              <a:ext cx="166117" cy="1356807"/>
            </a:xfrm>
            <a:prstGeom prst="rect">
              <a:avLst/>
            </a:prstGeom>
            <a:solidFill>
              <a:srgbClr val="2E75B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0" name="rc8"/>
            <p:cNvSpPr/>
            <p:nvPr/>
          </p:nvSpPr>
          <p:spPr>
            <a:xfrm>
              <a:off x="8366185" y="4352972"/>
              <a:ext cx="166117" cy="894397"/>
            </a:xfrm>
            <a:prstGeom prst="rect">
              <a:avLst/>
            </a:prstGeom>
            <a:solidFill>
              <a:srgbClr val="2E75B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" name="rc9"/>
            <p:cNvSpPr/>
            <p:nvPr/>
          </p:nvSpPr>
          <p:spPr>
            <a:xfrm>
              <a:off x="6040547" y="4067008"/>
              <a:ext cx="166117" cy="1180361"/>
            </a:xfrm>
            <a:prstGeom prst="rect">
              <a:avLst/>
            </a:prstGeom>
            <a:solidFill>
              <a:srgbClr val="2E75B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2" name="rc10"/>
            <p:cNvSpPr/>
            <p:nvPr/>
          </p:nvSpPr>
          <p:spPr>
            <a:xfrm>
              <a:off x="10359590" y="4803213"/>
              <a:ext cx="166117" cy="444156"/>
            </a:xfrm>
            <a:prstGeom prst="rect">
              <a:avLst/>
            </a:prstGeom>
            <a:solidFill>
              <a:srgbClr val="2E75B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3" name="rc11"/>
            <p:cNvSpPr/>
            <p:nvPr/>
          </p:nvSpPr>
          <p:spPr>
            <a:xfrm>
              <a:off x="5376079" y="4033545"/>
              <a:ext cx="166117" cy="1213825"/>
            </a:xfrm>
            <a:prstGeom prst="rect">
              <a:avLst/>
            </a:prstGeom>
            <a:solidFill>
              <a:srgbClr val="2E75B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4" name="rc12"/>
            <p:cNvSpPr/>
            <p:nvPr/>
          </p:nvSpPr>
          <p:spPr>
            <a:xfrm>
              <a:off x="10027356" y="4763665"/>
              <a:ext cx="166117" cy="483704"/>
            </a:xfrm>
            <a:prstGeom prst="rect">
              <a:avLst/>
            </a:prstGeom>
            <a:solidFill>
              <a:srgbClr val="2E75B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5" name="rc13"/>
            <p:cNvSpPr/>
            <p:nvPr/>
          </p:nvSpPr>
          <p:spPr>
            <a:xfrm>
              <a:off x="6705015" y="4094388"/>
              <a:ext cx="166117" cy="1152982"/>
            </a:xfrm>
            <a:prstGeom prst="rect">
              <a:avLst/>
            </a:prstGeom>
            <a:solidFill>
              <a:srgbClr val="2E75B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6" name="rc14"/>
            <p:cNvSpPr/>
            <p:nvPr/>
          </p:nvSpPr>
          <p:spPr>
            <a:xfrm>
              <a:off x="9695122" y="4663274"/>
              <a:ext cx="166117" cy="584096"/>
            </a:xfrm>
            <a:prstGeom prst="rect">
              <a:avLst/>
            </a:prstGeom>
            <a:solidFill>
              <a:srgbClr val="2E75B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7" name="rc15"/>
            <p:cNvSpPr/>
            <p:nvPr/>
          </p:nvSpPr>
          <p:spPr>
            <a:xfrm>
              <a:off x="3382674" y="3534629"/>
              <a:ext cx="166117" cy="1712741"/>
            </a:xfrm>
            <a:prstGeom prst="rect">
              <a:avLst/>
            </a:prstGeom>
            <a:solidFill>
              <a:srgbClr val="2E75B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8" name="rc16"/>
            <p:cNvSpPr/>
            <p:nvPr/>
          </p:nvSpPr>
          <p:spPr>
            <a:xfrm>
              <a:off x="7037249" y="4185653"/>
              <a:ext cx="166117" cy="1061716"/>
            </a:xfrm>
            <a:prstGeom prst="rect">
              <a:avLst/>
            </a:prstGeom>
            <a:solidFill>
              <a:srgbClr val="2E75B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9" name="rc17"/>
            <p:cNvSpPr/>
            <p:nvPr/>
          </p:nvSpPr>
          <p:spPr>
            <a:xfrm>
              <a:off x="4047142" y="3562008"/>
              <a:ext cx="166117" cy="1685361"/>
            </a:xfrm>
            <a:prstGeom prst="rect">
              <a:avLst/>
            </a:prstGeom>
            <a:solidFill>
              <a:srgbClr val="2E75B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0" name="rc18"/>
            <p:cNvSpPr/>
            <p:nvPr/>
          </p:nvSpPr>
          <p:spPr>
            <a:xfrm>
              <a:off x="7369483" y="4222159"/>
              <a:ext cx="166117" cy="1025210"/>
            </a:xfrm>
            <a:prstGeom prst="rect">
              <a:avLst/>
            </a:prstGeom>
            <a:solidFill>
              <a:srgbClr val="2E75B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1" name="rc19"/>
            <p:cNvSpPr/>
            <p:nvPr/>
          </p:nvSpPr>
          <p:spPr>
            <a:xfrm>
              <a:off x="3714908" y="3546798"/>
              <a:ext cx="166117" cy="1700572"/>
            </a:xfrm>
            <a:prstGeom prst="rect">
              <a:avLst/>
            </a:prstGeom>
            <a:solidFill>
              <a:srgbClr val="2E75B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2" name="rc20"/>
            <p:cNvSpPr/>
            <p:nvPr/>
          </p:nvSpPr>
          <p:spPr>
            <a:xfrm>
              <a:off x="9030654" y="4480743"/>
              <a:ext cx="166117" cy="766626"/>
            </a:xfrm>
            <a:prstGeom prst="rect">
              <a:avLst/>
            </a:prstGeom>
            <a:solidFill>
              <a:srgbClr val="2E75B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3" name="rc21"/>
            <p:cNvSpPr/>
            <p:nvPr/>
          </p:nvSpPr>
          <p:spPr>
            <a:xfrm>
              <a:off x="9362888" y="4617641"/>
              <a:ext cx="166117" cy="629728"/>
            </a:xfrm>
            <a:prstGeom prst="rect">
              <a:avLst/>
            </a:prstGeom>
            <a:solidFill>
              <a:srgbClr val="2E75B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4" name="rc22"/>
            <p:cNvSpPr/>
            <p:nvPr/>
          </p:nvSpPr>
          <p:spPr>
            <a:xfrm>
              <a:off x="2718206" y="3005291"/>
              <a:ext cx="166117" cy="2242078"/>
            </a:xfrm>
            <a:prstGeom prst="rect">
              <a:avLst/>
            </a:prstGeom>
            <a:solidFill>
              <a:srgbClr val="2E75B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5" name="rc23"/>
            <p:cNvSpPr/>
            <p:nvPr/>
          </p:nvSpPr>
          <p:spPr>
            <a:xfrm>
              <a:off x="7701717" y="4276918"/>
              <a:ext cx="166117" cy="970451"/>
            </a:xfrm>
            <a:prstGeom prst="rect">
              <a:avLst/>
            </a:prstGeom>
            <a:solidFill>
              <a:srgbClr val="2E75B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6" name="rc24"/>
            <p:cNvSpPr/>
            <p:nvPr/>
          </p:nvSpPr>
          <p:spPr>
            <a:xfrm>
              <a:off x="6372781" y="4073093"/>
              <a:ext cx="166117" cy="1174277"/>
            </a:xfrm>
            <a:prstGeom prst="rect">
              <a:avLst/>
            </a:prstGeom>
            <a:solidFill>
              <a:srgbClr val="2E75B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7" name="rc25"/>
            <p:cNvSpPr/>
            <p:nvPr/>
          </p:nvSpPr>
          <p:spPr>
            <a:xfrm>
              <a:off x="2385972" y="2847099"/>
              <a:ext cx="166117" cy="2400271"/>
            </a:xfrm>
            <a:prstGeom prst="rect">
              <a:avLst/>
            </a:prstGeom>
            <a:solidFill>
              <a:srgbClr val="2E75B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8" name="rc26"/>
            <p:cNvSpPr/>
            <p:nvPr/>
          </p:nvSpPr>
          <p:spPr>
            <a:xfrm>
              <a:off x="4711611" y="3936195"/>
              <a:ext cx="166117" cy="1311174"/>
            </a:xfrm>
            <a:prstGeom prst="rect">
              <a:avLst/>
            </a:prstGeom>
            <a:solidFill>
              <a:srgbClr val="2E75B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9" name="rc27"/>
            <p:cNvSpPr/>
            <p:nvPr/>
          </p:nvSpPr>
          <p:spPr>
            <a:xfrm>
              <a:off x="8698420" y="4371225"/>
              <a:ext cx="166117" cy="876144"/>
            </a:xfrm>
            <a:prstGeom prst="rect">
              <a:avLst/>
            </a:prstGeom>
            <a:solidFill>
              <a:srgbClr val="2E75B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0" name="rc28"/>
            <p:cNvSpPr/>
            <p:nvPr/>
          </p:nvSpPr>
          <p:spPr>
            <a:xfrm>
              <a:off x="5708313" y="4048755"/>
              <a:ext cx="166117" cy="1198614"/>
            </a:xfrm>
            <a:prstGeom prst="rect">
              <a:avLst/>
            </a:prstGeom>
            <a:solidFill>
              <a:srgbClr val="2E75B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1" name="rc29"/>
            <p:cNvSpPr/>
            <p:nvPr/>
          </p:nvSpPr>
          <p:spPr>
            <a:xfrm>
              <a:off x="5043845" y="3957490"/>
              <a:ext cx="166117" cy="1289879"/>
            </a:xfrm>
            <a:prstGeom prst="rect">
              <a:avLst/>
            </a:prstGeom>
            <a:solidFill>
              <a:srgbClr val="2E75B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2" name="rc30"/>
            <p:cNvSpPr/>
            <p:nvPr/>
          </p:nvSpPr>
          <p:spPr>
            <a:xfrm>
              <a:off x="10691824" y="4830593"/>
              <a:ext cx="166117" cy="416777"/>
            </a:xfrm>
            <a:prstGeom prst="rect">
              <a:avLst/>
            </a:prstGeom>
            <a:solidFill>
              <a:srgbClr val="2E75B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3" name="tx31"/>
            <p:cNvSpPr/>
            <p:nvPr/>
          </p:nvSpPr>
          <p:spPr>
            <a:xfrm>
              <a:off x="2992840" y="3349877"/>
              <a:ext cx="281316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57,9</a:t>
              </a:r>
            </a:p>
          </p:txBody>
        </p:sp>
        <p:sp>
          <p:nvSpPr>
            <p:cNvPr id="34" name="tx32"/>
            <p:cNvSpPr/>
            <p:nvPr/>
          </p:nvSpPr>
          <p:spPr>
            <a:xfrm>
              <a:off x="7976352" y="4171262"/>
              <a:ext cx="281316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30,9</a:t>
              </a:r>
            </a:p>
          </p:txBody>
        </p:sp>
        <p:sp>
          <p:nvSpPr>
            <p:cNvPr id="35" name="tx33"/>
            <p:cNvSpPr/>
            <p:nvPr/>
          </p:nvSpPr>
          <p:spPr>
            <a:xfrm>
              <a:off x="1996138" y="2485901"/>
              <a:ext cx="281316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86,3</a:t>
              </a:r>
            </a:p>
          </p:txBody>
        </p:sp>
        <p:sp>
          <p:nvSpPr>
            <p:cNvPr id="36" name="tx34"/>
            <p:cNvSpPr/>
            <p:nvPr/>
          </p:nvSpPr>
          <p:spPr>
            <a:xfrm>
              <a:off x="4321777" y="3754485"/>
              <a:ext cx="281316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44,6</a:t>
              </a:r>
            </a:p>
          </p:txBody>
        </p:sp>
        <p:sp>
          <p:nvSpPr>
            <p:cNvPr id="37" name="tx35"/>
            <p:cNvSpPr/>
            <p:nvPr/>
          </p:nvSpPr>
          <p:spPr>
            <a:xfrm>
              <a:off x="8308586" y="4216895"/>
              <a:ext cx="281316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29,4</a:t>
              </a:r>
            </a:p>
          </p:txBody>
        </p:sp>
        <p:sp>
          <p:nvSpPr>
            <p:cNvPr id="38" name="tx36"/>
            <p:cNvSpPr/>
            <p:nvPr/>
          </p:nvSpPr>
          <p:spPr>
            <a:xfrm>
              <a:off x="5982947" y="3930931"/>
              <a:ext cx="281316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38,8</a:t>
              </a:r>
            </a:p>
          </p:txBody>
        </p:sp>
        <p:sp>
          <p:nvSpPr>
            <p:cNvPr id="39" name="tx37"/>
            <p:cNvSpPr/>
            <p:nvPr/>
          </p:nvSpPr>
          <p:spPr>
            <a:xfrm>
              <a:off x="10301990" y="4667136"/>
              <a:ext cx="281316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14,6</a:t>
              </a:r>
            </a:p>
          </p:txBody>
        </p:sp>
        <p:sp>
          <p:nvSpPr>
            <p:cNvPr id="40" name="tx38"/>
            <p:cNvSpPr/>
            <p:nvPr/>
          </p:nvSpPr>
          <p:spPr>
            <a:xfrm>
              <a:off x="5318479" y="3897467"/>
              <a:ext cx="281316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39,9</a:t>
              </a:r>
            </a:p>
          </p:txBody>
        </p:sp>
        <p:sp>
          <p:nvSpPr>
            <p:cNvPr id="41" name="tx39"/>
            <p:cNvSpPr/>
            <p:nvPr/>
          </p:nvSpPr>
          <p:spPr>
            <a:xfrm>
              <a:off x="9969756" y="4627588"/>
              <a:ext cx="281316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15,9</a:t>
              </a:r>
            </a:p>
          </p:txBody>
        </p:sp>
        <p:sp>
          <p:nvSpPr>
            <p:cNvPr id="42" name="tx40"/>
            <p:cNvSpPr/>
            <p:nvPr/>
          </p:nvSpPr>
          <p:spPr>
            <a:xfrm>
              <a:off x="6647415" y="3958310"/>
              <a:ext cx="281316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37,9</a:t>
              </a:r>
            </a:p>
          </p:txBody>
        </p:sp>
        <p:sp>
          <p:nvSpPr>
            <p:cNvPr id="43" name="tx41"/>
            <p:cNvSpPr/>
            <p:nvPr/>
          </p:nvSpPr>
          <p:spPr>
            <a:xfrm>
              <a:off x="9637522" y="4527196"/>
              <a:ext cx="281316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19,2</a:t>
              </a:r>
            </a:p>
          </p:txBody>
        </p:sp>
        <p:sp>
          <p:nvSpPr>
            <p:cNvPr id="44" name="tx42"/>
            <p:cNvSpPr/>
            <p:nvPr/>
          </p:nvSpPr>
          <p:spPr>
            <a:xfrm>
              <a:off x="3325075" y="3398551"/>
              <a:ext cx="281316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56,3</a:t>
              </a:r>
            </a:p>
          </p:txBody>
        </p:sp>
        <p:sp>
          <p:nvSpPr>
            <p:cNvPr id="45" name="tx43"/>
            <p:cNvSpPr/>
            <p:nvPr/>
          </p:nvSpPr>
          <p:spPr>
            <a:xfrm>
              <a:off x="6979649" y="4049575"/>
              <a:ext cx="281316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34,9</a:t>
              </a:r>
            </a:p>
          </p:txBody>
        </p:sp>
        <p:sp>
          <p:nvSpPr>
            <p:cNvPr id="46" name="tx44"/>
            <p:cNvSpPr/>
            <p:nvPr/>
          </p:nvSpPr>
          <p:spPr>
            <a:xfrm>
              <a:off x="3989543" y="3425931"/>
              <a:ext cx="281316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55,4</a:t>
              </a:r>
            </a:p>
          </p:txBody>
        </p:sp>
        <p:sp>
          <p:nvSpPr>
            <p:cNvPr id="47" name="tx45"/>
            <p:cNvSpPr/>
            <p:nvPr/>
          </p:nvSpPr>
          <p:spPr>
            <a:xfrm>
              <a:off x="7311883" y="4086081"/>
              <a:ext cx="281316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33,7</a:t>
              </a:r>
            </a:p>
          </p:txBody>
        </p:sp>
        <p:sp>
          <p:nvSpPr>
            <p:cNvPr id="48" name="tx46"/>
            <p:cNvSpPr/>
            <p:nvPr/>
          </p:nvSpPr>
          <p:spPr>
            <a:xfrm>
              <a:off x="3657309" y="3410720"/>
              <a:ext cx="281316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55,9</a:t>
              </a:r>
            </a:p>
          </p:txBody>
        </p:sp>
        <p:sp>
          <p:nvSpPr>
            <p:cNvPr id="49" name="tx47"/>
            <p:cNvSpPr/>
            <p:nvPr/>
          </p:nvSpPr>
          <p:spPr>
            <a:xfrm>
              <a:off x="8973054" y="4344666"/>
              <a:ext cx="281316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25,2</a:t>
              </a:r>
            </a:p>
          </p:txBody>
        </p:sp>
        <p:sp>
          <p:nvSpPr>
            <p:cNvPr id="50" name="tx48"/>
            <p:cNvSpPr/>
            <p:nvPr/>
          </p:nvSpPr>
          <p:spPr>
            <a:xfrm>
              <a:off x="9305288" y="4481563"/>
              <a:ext cx="281316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20,7</a:t>
              </a:r>
            </a:p>
          </p:txBody>
        </p:sp>
        <p:sp>
          <p:nvSpPr>
            <p:cNvPr id="51" name="tx49"/>
            <p:cNvSpPr/>
            <p:nvPr/>
          </p:nvSpPr>
          <p:spPr>
            <a:xfrm>
              <a:off x="2660606" y="2869214"/>
              <a:ext cx="281316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73,7</a:t>
              </a:r>
            </a:p>
          </p:txBody>
        </p:sp>
        <p:sp>
          <p:nvSpPr>
            <p:cNvPr id="52" name="tx50"/>
            <p:cNvSpPr/>
            <p:nvPr/>
          </p:nvSpPr>
          <p:spPr>
            <a:xfrm>
              <a:off x="7644117" y="4140841"/>
              <a:ext cx="281316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31,9</a:t>
              </a:r>
            </a:p>
          </p:txBody>
        </p:sp>
        <p:sp>
          <p:nvSpPr>
            <p:cNvPr id="53" name="tx51"/>
            <p:cNvSpPr/>
            <p:nvPr/>
          </p:nvSpPr>
          <p:spPr>
            <a:xfrm>
              <a:off x="6315181" y="3937015"/>
              <a:ext cx="281316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38,6</a:t>
              </a:r>
            </a:p>
          </p:txBody>
        </p:sp>
        <p:sp>
          <p:nvSpPr>
            <p:cNvPr id="54" name="tx52"/>
            <p:cNvSpPr/>
            <p:nvPr/>
          </p:nvSpPr>
          <p:spPr>
            <a:xfrm>
              <a:off x="2328372" y="2711021"/>
              <a:ext cx="281316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78,9</a:t>
              </a:r>
            </a:p>
          </p:txBody>
        </p:sp>
        <p:sp>
          <p:nvSpPr>
            <p:cNvPr id="55" name="tx53"/>
            <p:cNvSpPr/>
            <p:nvPr/>
          </p:nvSpPr>
          <p:spPr>
            <a:xfrm>
              <a:off x="4654011" y="3800118"/>
              <a:ext cx="281316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43,1</a:t>
              </a:r>
            </a:p>
          </p:txBody>
        </p:sp>
        <p:sp>
          <p:nvSpPr>
            <p:cNvPr id="56" name="tx54"/>
            <p:cNvSpPr/>
            <p:nvPr/>
          </p:nvSpPr>
          <p:spPr>
            <a:xfrm>
              <a:off x="8640820" y="4235148"/>
              <a:ext cx="281316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28,8</a:t>
              </a:r>
            </a:p>
          </p:txBody>
        </p:sp>
        <p:sp>
          <p:nvSpPr>
            <p:cNvPr id="57" name="tx55"/>
            <p:cNvSpPr/>
            <p:nvPr/>
          </p:nvSpPr>
          <p:spPr>
            <a:xfrm>
              <a:off x="5650713" y="3912678"/>
              <a:ext cx="281316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39,4</a:t>
              </a:r>
            </a:p>
          </p:txBody>
        </p:sp>
        <p:sp>
          <p:nvSpPr>
            <p:cNvPr id="58" name="tx56"/>
            <p:cNvSpPr/>
            <p:nvPr/>
          </p:nvSpPr>
          <p:spPr>
            <a:xfrm>
              <a:off x="4986245" y="3821413"/>
              <a:ext cx="281316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42,4</a:t>
              </a:r>
            </a:p>
          </p:txBody>
        </p:sp>
        <p:sp>
          <p:nvSpPr>
            <p:cNvPr id="59" name="tx57"/>
            <p:cNvSpPr/>
            <p:nvPr/>
          </p:nvSpPr>
          <p:spPr>
            <a:xfrm>
              <a:off x="10634224" y="4694515"/>
              <a:ext cx="281316" cy="126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3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38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13,7</a:t>
              </a:r>
            </a:p>
          </p:txBody>
        </p:sp>
        <p:sp>
          <p:nvSpPr>
            <p:cNvPr id="60" name="pl58"/>
            <p:cNvSpPr/>
            <p:nvPr/>
          </p:nvSpPr>
          <p:spPr>
            <a:xfrm>
              <a:off x="1937456" y="4039629"/>
              <a:ext cx="9036766" cy="0"/>
            </a:xfrm>
            <a:custGeom>
              <a:avLst/>
              <a:gdLst/>
              <a:ahLst/>
              <a:cxnLst/>
              <a:rect l="0" t="0" r="0" b="0"/>
              <a:pathLst>
                <a:path w="9036766">
                  <a:moveTo>
                    <a:pt x="0" y="0"/>
                  </a:moveTo>
                  <a:lnTo>
                    <a:pt x="9036766" y="0"/>
                  </a:lnTo>
                  <a:lnTo>
                    <a:pt x="9036766" y="0"/>
                  </a:lnTo>
                </a:path>
              </a:pathLst>
            </a:custGeom>
            <a:ln w="27101" cap="flat">
              <a:solidFill>
                <a:srgbClr val="665A48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tx59"/>
            <p:cNvSpPr/>
            <p:nvPr/>
          </p:nvSpPr>
          <p:spPr>
            <a:xfrm>
              <a:off x="9273517" y="3888463"/>
              <a:ext cx="1009327" cy="15544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422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22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Brasil = 39,7</a:t>
              </a:r>
            </a:p>
          </p:txBody>
        </p:sp>
        <p:sp>
          <p:nvSpPr>
            <p:cNvPr id="62" name="tx60"/>
            <p:cNvSpPr/>
            <p:nvPr/>
          </p:nvSpPr>
          <p:spPr>
            <a:xfrm>
              <a:off x="1747057" y="5162091"/>
              <a:ext cx="127136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0</a:t>
              </a:r>
            </a:p>
          </p:txBody>
        </p:sp>
        <p:sp>
          <p:nvSpPr>
            <p:cNvPr id="63" name="tx61"/>
            <p:cNvSpPr/>
            <p:nvPr/>
          </p:nvSpPr>
          <p:spPr>
            <a:xfrm>
              <a:off x="1619920" y="4553658"/>
              <a:ext cx="254272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20</a:t>
              </a:r>
            </a:p>
          </p:txBody>
        </p:sp>
        <p:sp>
          <p:nvSpPr>
            <p:cNvPr id="64" name="tx62"/>
            <p:cNvSpPr/>
            <p:nvPr/>
          </p:nvSpPr>
          <p:spPr>
            <a:xfrm>
              <a:off x="1619920" y="3945224"/>
              <a:ext cx="254272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40</a:t>
              </a:r>
            </a:p>
          </p:txBody>
        </p:sp>
        <p:sp>
          <p:nvSpPr>
            <p:cNvPr id="65" name="tx63"/>
            <p:cNvSpPr/>
            <p:nvPr/>
          </p:nvSpPr>
          <p:spPr>
            <a:xfrm>
              <a:off x="1619920" y="3336790"/>
              <a:ext cx="254272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60</a:t>
              </a:r>
            </a:p>
          </p:txBody>
        </p:sp>
        <p:sp>
          <p:nvSpPr>
            <p:cNvPr id="66" name="tx64"/>
            <p:cNvSpPr/>
            <p:nvPr/>
          </p:nvSpPr>
          <p:spPr>
            <a:xfrm>
              <a:off x="1619920" y="2728356"/>
              <a:ext cx="254272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80</a:t>
              </a:r>
            </a:p>
          </p:txBody>
        </p:sp>
        <p:sp>
          <p:nvSpPr>
            <p:cNvPr id="67" name="tx65"/>
            <p:cNvSpPr/>
            <p:nvPr/>
          </p:nvSpPr>
          <p:spPr>
            <a:xfrm>
              <a:off x="1492784" y="2119923"/>
              <a:ext cx="381409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100</a:t>
              </a:r>
            </a:p>
          </p:txBody>
        </p:sp>
        <p:sp>
          <p:nvSpPr>
            <p:cNvPr id="68" name="pl66"/>
            <p:cNvSpPr/>
            <p:nvPr/>
          </p:nvSpPr>
          <p:spPr>
            <a:xfrm>
              <a:off x="1937456" y="5247370"/>
              <a:ext cx="9036766" cy="0"/>
            </a:xfrm>
            <a:custGeom>
              <a:avLst/>
              <a:gdLst/>
              <a:ahLst/>
              <a:cxnLst/>
              <a:rect l="0" t="0" r="0" b="0"/>
              <a:pathLst>
                <a:path w="9036766">
                  <a:moveTo>
                    <a:pt x="0" y="0"/>
                  </a:moveTo>
                  <a:lnTo>
                    <a:pt x="9036766" y="0"/>
                  </a:lnTo>
                </a:path>
              </a:pathLst>
            </a:custGeom>
            <a:ln w="24637" cap="flat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tx67"/>
            <p:cNvSpPr/>
            <p:nvPr/>
          </p:nvSpPr>
          <p:spPr>
            <a:xfrm>
              <a:off x="1965347" y="5310633"/>
              <a:ext cx="342900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AM</a:t>
              </a:r>
            </a:p>
          </p:txBody>
        </p:sp>
        <p:sp>
          <p:nvSpPr>
            <p:cNvPr id="70" name="tx68"/>
            <p:cNvSpPr/>
            <p:nvPr/>
          </p:nvSpPr>
          <p:spPr>
            <a:xfrm>
              <a:off x="2303943" y="5310633"/>
              <a:ext cx="330175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RR</a:t>
              </a:r>
            </a:p>
          </p:txBody>
        </p:sp>
        <p:sp>
          <p:nvSpPr>
            <p:cNvPr id="71" name="tx69"/>
            <p:cNvSpPr/>
            <p:nvPr/>
          </p:nvSpPr>
          <p:spPr>
            <a:xfrm>
              <a:off x="2661571" y="5307842"/>
              <a:ext cx="279387" cy="16642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RJ</a:t>
              </a:r>
            </a:p>
          </p:txBody>
        </p:sp>
        <p:sp>
          <p:nvSpPr>
            <p:cNvPr id="72" name="tx70"/>
            <p:cNvSpPr/>
            <p:nvPr/>
          </p:nvSpPr>
          <p:spPr>
            <a:xfrm>
              <a:off x="2974718" y="5305052"/>
              <a:ext cx="317562" cy="16921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AC</a:t>
              </a:r>
            </a:p>
          </p:txBody>
        </p:sp>
        <p:sp>
          <p:nvSpPr>
            <p:cNvPr id="73" name="tx71"/>
            <p:cNvSpPr/>
            <p:nvPr/>
          </p:nvSpPr>
          <p:spPr>
            <a:xfrm>
              <a:off x="3294283" y="5305052"/>
              <a:ext cx="342900" cy="16921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MS</a:t>
              </a:r>
            </a:p>
          </p:txBody>
        </p:sp>
        <p:sp>
          <p:nvSpPr>
            <p:cNvPr id="74" name="tx72"/>
            <p:cNvSpPr/>
            <p:nvPr/>
          </p:nvSpPr>
          <p:spPr>
            <a:xfrm>
              <a:off x="3645493" y="5310633"/>
              <a:ext cx="304948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PE</a:t>
              </a:r>
            </a:p>
          </p:txBody>
        </p:sp>
        <p:sp>
          <p:nvSpPr>
            <p:cNvPr id="75" name="tx73"/>
            <p:cNvSpPr/>
            <p:nvPr/>
          </p:nvSpPr>
          <p:spPr>
            <a:xfrm>
              <a:off x="3977727" y="5310633"/>
              <a:ext cx="304948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PA</a:t>
              </a:r>
            </a:p>
          </p:txBody>
        </p:sp>
        <p:sp>
          <p:nvSpPr>
            <p:cNvPr id="76" name="tx74"/>
            <p:cNvSpPr/>
            <p:nvPr/>
          </p:nvSpPr>
          <p:spPr>
            <a:xfrm>
              <a:off x="4309961" y="5310633"/>
              <a:ext cx="304948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AP</a:t>
              </a:r>
            </a:p>
          </p:txBody>
        </p:sp>
        <p:sp>
          <p:nvSpPr>
            <p:cNvPr id="77" name="tx75"/>
            <p:cNvSpPr/>
            <p:nvPr/>
          </p:nvSpPr>
          <p:spPr>
            <a:xfrm>
              <a:off x="4635888" y="5305052"/>
              <a:ext cx="317562" cy="16921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RS</a:t>
              </a:r>
            </a:p>
          </p:txBody>
        </p:sp>
        <p:sp>
          <p:nvSpPr>
            <p:cNvPr id="78" name="tx76"/>
            <p:cNvSpPr/>
            <p:nvPr/>
          </p:nvSpPr>
          <p:spPr>
            <a:xfrm>
              <a:off x="4974429" y="5305052"/>
              <a:ext cx="304948" cy="16921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SP</a:t>
              </a:r>
            </a:p>
          </p:txBody>
        </p:sp>
        <p:sp>
          <p:nvSpPr>
            <p:cNvPr id="79" name="tx77"/>
            <p:cNvSpPr/>
            <p:nvPr/>
          </p:nvSpPr>
          <p:spPr>
            <a:xfrm>
              <a:off x="5306663" y="5305052"/>
              <a:ext cx="304948" cy="16921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ES</a:t>
              </a:r>
            </a:p>
          </p:txBody>
        </p:sp>
        <p:sp>
          <p:nvSpPr>
            <p:cNvPr id="80" name="tx78"/>
            <p:cNvSpPr/>
            <p:nvPr/>
          </p:nvSpPr>
          <p:spPr>
            <a:xfrm>
              <a:off x="5638897" y="5305052"/>
              <a:ext cx="304948" cy="16921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SE</a:t>
              </a:r>
            </a:p>
          </p:txBody>
        </p:sp>
        <p:sp>
          <p:nvSpPr>
            <p:cNvPr id="81" name="tx79"/>
            <p:cNvSpPr/>
            <p:nvPr/>
          </p:nvSpPr>
          <p:spPr>
            <a:xfrm>
              <a:off x="5964824" y="5305052"/>
              <a:ext cx="317562" cy="16921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CE</a:t>
              </a:r>
            </a:p>
          </p:txBody>
        </p:sp>
        <p:sp>
          <p:nvSpPr>
            <p:cNvPr id="82" name="tx80"/>
            <p:cNvSpPr/>
            <p:nvPr/>
          </p:nvSpPr>
          <p:spPr>
            <a:xfrm>
              <a:off x="6284390" y="5304940"/>
              <a:ext cx="342900" cy="16932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RO</a:t>
              </a:r>
            </a:p>
          </p:txBody>
        </p:sp>
        <p:sp>
          <p:nvSpPr>
            <p:cNvPr id="83" name="tx81"/>
            <p:cNvSpPr/>
            <p:nvPr/>
          </p:nvSpPr>
          <p:spPr>
            <a:xfrm>
              <a:off x="6616624" y="5310633"/>
              <a:ext cx="342900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MA</a:t>
              </a:r>
            </a:p>
          </p:txBody>
        </p:sp>
        <p:sp>
          <p:nvSpPr>
            <p:cNvPr id="84" name="tx82"/>
            <p:cNvSpPr/>
            <p:nvPr/>
          </p:nvSpPr>
          <p:spPr>
            <a:xfrm>
              <a:off x="6955276" y="5310633"/>
              <a:ext cx="330063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MT</a:t>
              </a:r>
            </a:p>
          </p:txBody>
        </p:sp>
        <p:sp>
          <p:nvSpPr>
            <p:cNvPr id="85" name="tx83"/>
            <p:cNvSpPr/>
            <p:nvPr/>
          </p:nvSpPr>
          <p:spPr>
            <a:xfrm>
              <a:off x="7300067" y="5310633"/>
              <a:ext cx="304948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PB</a:t>
              </a:r>
            </a:p>
          </p:txBody>
        </p:sp>
        <p:sp>
          <p:nvSpPr>
            <p:cNvPr id="86" name="tx84"/>
            <p:cNvSpPr/>
            <p:nvPr/>
          </p:nvSpPr>
          <p:spPr>
            <a:xfrm>
              <a:off x="7619688" y="5310633"/>
              <a:ext cx="330175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RN</a:t>
              </a:r>
            </a:p>
          </p:txBody>
        </p:sp>
        <p:sp>
          <p:nvSpPr>
            <p:cNvPr id="87" name="tx85"/>
            <p:cNvSpPr/>
            <p:nvPr/>
          </p:nvSpPr>
          <p:spPr>
            <a:xfrm>
              <a:off x="7977204" y="5310633"/>
              <a:ext cx="279610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AL</a:t>
              </a:r>
            </a:p>
          </p:txBody>
        </p:sp>
        <p:sp>
          <p:nvSpPr>
            <p:cNvPr id="88" name="tx86"/>
            <p:cNvSpPr/>
            <p:nvPr/>
          </p:nvSpPr>
          <p:spPr>
            <a:xfrm>
              <a:off x="8296770" y="5310633"/>
              <a:ext cx="304948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BA</a:t>
              </a:r>
            </a:p>
          </p:txBody>
        </p:sp>
        <p:sp>
          <p:nvSpPr>
            <p:cNvPr id="89" name="tx87"/>
            <p:cNvSpPr/>
            <p:nvPr/>
          </p:nvSpPr>
          <p:spPr>
            <a:xfrm>
              <a:off x="8622697" y="5305052"/>
              <a:ext cx="317562" cy="16921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SC</a:t>
              </a:r>
            </a:p>
          </p:txBody>
        </p:sp>
        <p:sp>
          <p:nvSpPr>
            <p:cNvPr id="90" name="tx88"/>
            <p:cNvSpPr/>
            <p:nvPr/>
          </p:nvSpPr>
          <p:spPr>
            <a:xfrm>
              <a:off x="9005719" y="5310633"/>
              <a:ext cx="215986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PI</a:t>
              </a:r>
            </a:p>
          </p:txBody>
        </p:sp>
        <p:sp>
          <p:nvSpPr>
            <p:cNvPr id="91" name="tx89"/>
            <p:cNvSpPr/>
            <p:nvPr/>
          </p:nvSpPr>
          <p:spPr>
            <a:xfrm>
              <a:off x="9287165" y="5310633"/>
              <a:ext cx="317562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PR</a:t>
              </a:r>
            </a:p>
          </p:txBody>
        </p:sp>
        <p:sp>
          <p:nvSpPr>
            <p:cNvPr id="92" name="tx90"/>
            <p:cNvSpPr/>
            <p:nvPr/>
          </p:nvSpPr>
          <p:spPr>
            <a:xfrm>
              <a:off x="9594061" y="5305052"/>
              <a:ext cx="368237" cy="16921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MG</a:t>
              </a:r>
            </a:p>
          </p:txBody>
        </p:sp>
        <p:sp>
          <p:nvSpPr>
            <p:cNvPr id="93" name="tx91"/>
            <p:cNvSpPr/>
            <p:nvPr/>
          </p:nvSpPr>
          <p:spPr>
            <a:xfrm>
              <a:off x="9932602" y="5304940"/>
              <a:ext cx="355624" cy="16932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GO</a:t>
              </a:r>
            </a:p>
          </p:txBody>
        </p:sp>
        <p:sp>
          <p:nvSpPr>
            <p:cNvPr id="94" name="tx92"/>
            <p:cNvSpPr/>
            <p:nvPr/>
          </p:nvSpPr>
          <p:spPr>
            <a:xfrm>
              <a:off x="10290286" y="5310633"/>
              <a:ext cx="304725" cy="1636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DF</a:t>
              </a:r>
            </a:p>
          </p:txBody>
        </p:sp>
        <p:sp>
          <p:nvSpPr>
            <p:cNvPr id="95" name="tx93"/>
            <p:cNvSpPr/>
            <p:nvPr/>
          </p:nvSpPr>
          <p:spPr>
            <a:xfrm>
              <a:off x="10616157" y="5304940"/>
              <a:ext cx="317450" cy="16932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TO</a:t>
              </a:r>
            </a:p>
          </p:txBody>
        </p:sp>
        <p:sp>
          <p:nvSpPr>
            <p:cNvPr id="96" name="tx94"/>
            <p:cNvSpPr/>
            <p:nvPr/>
          </p:nvSpPr>
          <p:spPr>
            <a:xfrm>
              <a:off x="8407942" y="5538871"/>
              <a:ext cx="2566280" cy="2104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 b="1" dirty="0" err="1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Unidades</a:t>
              </a:r>
              <a:r>
                <a:rPr sz="1800" b="1" dirty="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 </a:t>
              </a:r>
              <a:r>
                <a:rPr sz="1800" b="1" dirty="0" err="1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Federa</a:t>
              </a:r>
              <a:r>
                <a:rPr lang="pt-BR" sz="1800" b="1" dirty="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das</a:t>
              </a:r>
              <a:endParaRPr sz="1800" b="1" dirty="0">
                <a:solidFill>
                  <a:srgbClr val="000000">
                    <a:alpha val="100000"/>
                  </a:srgb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97" name="tx95"/>
            <p:cNvSpPr/>
            <p:nvPr/>
          </p:nvSpPr>
          <p:spPr>
            <a:xfrm rot="-5400000">
              <a:off x="30630" y="3344462"/>
              <a:ext cx="2490043" cy="21152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 b="1" dirty="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Casos </a:t>
              </a:r>
              <a:r>
                <a:rPr sz="1800" b="1" dirty="0" err="1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por</a:t>
              </a:r>
              <a:r>
                <a:rPr sz="1800" b="1" dirty="0">
                  <a:solidFill>
                    <a:srgbClr val="000000">
                      <a:alpha val="100000"/>
                    </a:srgbClr>
                  </a:solidFill>
                  <a:latin typeface="Arial Narrow"/>
                  <a:cs typeface="Arial Narrow"/>
                </a:rPr>
                <a:t> 100 mil hab.</a:t>
              </a:r>
            </a:p>
          </p:txBody>
        </p:sp>
      </p:grp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8A1BB4F-7011-F6AC-50B7-3A264C28BA67}"/>
              </a:ext>
            </a:extLst>
          </p:cNvPr>
          <p:cNvCxnSpPr>
            <a:cxnSpLocks/>
          </p:cNvCxnSpPr>
          <p:nvPr/>
        </p:nvCxnSpPr>
        <p:spPr>
          <a:xfrm>
            <a:off x="0" y="757330"/>
            <a:ext cx="9801726" cy="0"/>
          </a:xfrm>
          <a:prstGeom prst="line">
            <a:avLst/>
          </a:prstGeom>
          <a:ln w="6350">
            <a:solidFill>
              <a:srgbClr val="1A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Imagem 97">
            <a:extLst>
              <a:ext uri="{FF2B5EF4-FFF2-40B4-BE49-F238E27FC236}">
                <a16:creationId xmlns:a16="http://schemas.microsoft.com/office/drawing/2014/main" id="{08DCD37A-9D9B-095A-AD2A-CDDCF457E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189" y="213162"/>
            <a:ext cx="1939222" cy="774033"/>
          </a:xfrm>
          <a:prstGeom prst="rect">
            <a:avLst/>
          </a:prstGeom>
        </p:spPr>
      </p:pic>
      <p:sp>
        <p:nvSpPr>
          <p:cNvPr id="99" name="Retângulo 98">
            <a:extLst>
              <a:ext uri="{FF2B5EF4-FFF2-40B4-BE49-F238E27FC236}">
                <a16:creationId xmlns:a16="http://schemas.microsoft.com/office/drawing/2014/main" id="{2A50F9C3-C436-9532-A730-97E48B204292}"/>
              </a:ext>
            </a:extLst>
          </p:cNvPr>
          <p:cNvSpPr/>
          <p:nvPr/>
        </p:nvSpPr>
        <p:spPr>
          <a:xfrm>
            <a:off x="7897091" y="2230582"/>
            <a:ext cx="415636" cy="3435927"/>
          </a:xfrm>
          <a:prstGeom prst="rect">
            <a:avLst/>
          </a:prstGeom>
          <a:noFill/>
          <a:ln w="57150">
            <a:solidFill>
              <a:srgbClr val="EEC5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âmina de Aber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3774</Words>
  <Application>Microsoft Office PowerPoint</Application>
  <PresentationFormat>Widescreen</PresentationFormat>
  <Paragraphs>578</Paragraphs>
  <Slides>44</Slides>
  <Notes>39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44</vt:i4>
      </vt:variant>
    </vt:vector>
  </HeadingPairs>
  <TitlesOfParts>
    <vt:vector size="53" baseType="lpstr">
      <vt:lpstr>Arial</vt:lpstr>
      <vt:lpstr>Arial Narrow</vt:lpstr>
      <vt:lpstr>Calibri</vt:lpstr>
      <vt:lpstr>Calibri Light</vt:lpstr>
      <vt:lpstr>Montserrat</vt:lpstr>
      <vt:lpstr>Roboto</vt:lpstr>
      <vt:lpstr>Times New Roman</vt:lpstr>
      <vt:lpstr>Tema do Office</vt:lpstr>
      <vt:lpstr>Lâmina de Abertura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Panorama epidemiológico da Tuberculose no Brasil</vt:lpstr>
      <vt:lpstr>Coeficiente de incidência de tuberculose. Unidades Federadas e Brasil, 2023*</vt:lpstr>
      <vt:lpstr>Coeficiente de mortalidade por tuberculose. Unidades Federadas e Brasil, 2023*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Milena Hernández Bendicho</dc:creator>
  <cp:lastModifiedBy>Patricia Sanine</cp:lastModifiedBy>
  <cp:revision>143</cp:revision>
  <dcterms:created xsi:type="dcterms:W3CDTF">2021-09-15T13:32:39Z</dcterms:created>
  <dcterms:modified xsi:type="dcterms:W3CDTF">2025-01-23T12:13:56Z</dcterms:modified>
</cp:coreProperties>
</file>